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346" r:id="rId2"/>
    <p:sldId id="347" r:id="rId3"/>
    <p:sldId id="260" r:id="rId4"/>
    <p:sldId id="321" r:id="rId5"/>
    <p:sldId id="353" r:id="rId6"/>
    <p:sldId id="339" r:id="rId7"/>
    <p:sldId id="360" r:id="rId8"/>
    <p:sldId id="325" r:id="rId9"/>
    <p:sldId id="335" r:id="rId10"/>
    <p:sldId id="267" r:id="rId11"/>
    <p:sldId id="317" r:id="rId12"/>
    <p:sldId id="352" r:id="rId13"/>
  </p:sldIdLst>
  <p:sldSz cx="24384000" cy="13716000"/>
  <p:notesSz cx="6797675" cy="9926638"/>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1pPr>
    <a:lvl2pPr marL="0" marR="0" indent="3429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2pPr>
    <a:lvl3pPr marL="0" marR="0" indent="6858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3pPr>
    <a:lvl4pPr marL="0" marR="0" indent="10287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4pPr>
    <a:lvl5pPr marL="0" marR="0" indent="13716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5pPr>
    <a:lvl6pPr marL="0" marR="0" indent="17145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6pPr>
    <a:lvl7pPr marL="0" marR="0" indent="20574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7pPr>
    <a:lvl8pPr marL="0" marR="0" indent="24003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8pPr>
    <a:lvl9pPr marL="0" marR="0" indent="274320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EF1F8"/>
    <a:srgbClr val="3BB18F"/>
    <a:srgbClr val="A00000"/>
    <a:srgbClr val="54616A"/>
    <a:srgbClr val="8A96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venir Next Medium"/>
          <a:ea typeface="Avenir Next Medium"/>
          <a:cs typeface="Avenir Next Medium"/>
        </a:font>
        <a:srgbClr val="5B5854"/>
      </a:tcTxStyle>
      <a:tcStyle>
        <a:tcBdr>
          <a:left>
            <a:ln w="25400" cap="flat">
              <a:solidFill>
                <a:srgbClr val="5B5854"/>
              </a:solidFill>
              <a:custDash>
                <a:ds d="200000" sp="200000"/>
              </a:custDash>
              <a:miter lim="400000"/>
            </a:ln>
          </a:left>
          <a:right>
            <a:ln w="25400" cap="flat">
              <a:solidFill>
                <a:srgbClr val="5B5854"/>
              </a:solidFill>
              <a:custDash>
                <a:ds d="200000" sp="200000"/>
              </a:custDash>
              <a:miter lim="400000"/>
            </a:ln>
          </a:right>
          <a:top>
            <a:ln w="12700" cap="flat">
              <a:solidFill>
                <a:srgbClr val="5B5854"/>
              </a:solidFill>
              <a:prstDash val="solid"/>
              <a:miter lim="400000"/>
            </a:ln>
          </a:top>
          <a:bottom>
            <a:ln w="12700" cap="flat">
              <a:solidFill>
                <a:srgbClr val="5B5854"/>
              </a:solidFill>
              <a:prstDash val="solid"/>
              <a:miter lim="400000"/>
            </a:ln>
          </a:bottom>
          <a:insideH>
            <a:ln w="12700" cap="flat">
              <a:solidFill>
                <a:srgbClr val="5B5854"/>
              </a:solidFill>
              <a:prstDash val="solid"/>
              <a:miter lim="400000"/>
            </a:ln>
          </a:insideH>
          <a:insideV>
            <a:ln w="25400" cap="flat">
              <a:solidFill>
                <a:srgbClr val="5B5854"/>
              </a:solidFill>
              <a:custDash>
                <a:ds d="200000" sp="200000"/>
              </a:custDash>
              <a:miter lim="400000"/>
            </a:ln>
          </a:insideV>
        </a:tcBdr>
        <a:fill>
          <a:noFill/>
        </a:fill>
      </a:tcStyle>
    </a:wholeTbl>
    <a:band2H>
      <a:tcTxStyle/>
      <a:tcStyle>
        <a:tcBdr/>
        <a:fill>
          <a:solidFill>
            <a:schemeClr val="accent2">
              <a:hueOff val="-1122706"/>
              <a:satOff val="6504"/>
              <a:lumOff val="15871"/>
              <a:alpha val="17000"/>
            </a:schemeClr>
          </a:solidFill>
        </a:fill>
      </a:tcStyle>
    </a:band2H>
    <a:firstCol>
      <a:tcTxStyle b="on" i="off">
        <a:font>
          <a:latin typeface="Avenir Next Demi Bold"/>
          <a:ea typeface="Avenir Next Demi Bold"/>
          <a:cs typeface="Avenir Next Demi Bold"/>
        </a:font>
        <a:srgbClr val="5B5854"/>
      </a:tcTxStyle>
      <a:tcStyle>
        <a:tcBdr>
          <a:left>
            <a:ln w="12700" cap="flat">
              <a:noFill/>
              <a:miter lim="400000"/>
            </a:ln>
          </a:left>
          <a:right>
            <a:ln w="38100" cap="flat">
              <a:solidFill>
                <a:srgbClr val="5B5854"/>
              </a:solidFill>
              <a:prstDash val="solid"/>
              <a:miter lim="400000"/>
            </a:ln>
          </a:right>
          <a:top>
            <a:ln w="12700" cap="flat">
              <a:solidFill>
                <a:srgbClr val="5B5854"/>
              </a:solidFill>
              <a:prstDash val="solid"/>
              <a:miter lim="400000"/>
            </a:ln>
          </a:top>
          <a:bottom>
            <a:ln w="12700" cap="flat">
              <a:solidFill>
                <a:srgbClr val="5B5854"/>
              </a:solidFill>
              <a:prstDash val="solid"/>
              <a:miter lim="400000"/>
            </a:ln>
          </a:bottom>
          <a:insideH>
            <a:ln w="12700" cap="flat">
              <a:solidFill>
                <a:srgbClr val="5B5854"/>
              </a:solidFill>
              <a:prstDash val="solid"/>
              <a:miter lim="400000"/>
            </a:ln>
          </a:insideH>
          <a:insideV>
            <a:ln w="12700" cap="flat">
              <a:solidFill>
                <a:srgbClr val="5B5854"/>
              </a:solidFill>
              <a:prstDash val="solid"/>
              <a:miter lim="400000"/>
            </a:ln>
          </a:insideV>
        </a:tcBdr>
        <a:fill>
          <a:solidFill>
            <a:srgbClr val="809E35">
              <a:alpha val="10000"/>
            </a:srgbClr>
          </a:solidFill>
        </a:fill>
      </a:tcStyle>
    </a:firstCol>
    <a:lastRow>
      <a:tcTxStyle b="on" i="off">
        <a:font>
          <a:latin typeface="Avenir Next Demi Bold"/>
          <a:ea typeface="Avenir Next Demi Bold"/>
          <a:cs typeface="Avenir Next Demi Bold"/>
        </a:font>
        <a:srgbClr val="5B5854"/>
      </a:tcTxStyle>
      <a:tcStyle>
        <a:tcBdr>
          <a:left>
            <a:ln w="12700" cap="flat">
              <a:solidFill>
                <a:srgbClr val="5B5854"/>
              </a:solidFill>
              <a:prstDash val="solid"/>
              <a:miter lim="400000"/>
            </a:ln>
          </a:left>
          <a:right>
            <a:ln w="12700" cap="flat">
              <a:solidFill>
                <a:srgbClr val="5B5854"/>
              </a:solidFill>
              <a:prstDash val="solid"/>
              <a:miter lim="400000"/>
            </a:ln>
          </a:right>
          <a:top>
            <a:ln w="38100" cap="flat">
              <a:solidFill>
                <a:srgbClr val="5B5854"/>
              </a:solidFill>
              <a:prstDash val="solid"/>
              <a:miter lim="400000"/>
            </a:ln>
          </a:top>
          <a:bottom>
            <a:ln w="12700" cap="flat">
              <a:noFill/>
              <a:miter lim="400000"/>
            </a:ln>
          </a:bottom>
          <a:insideH>
            <a:ln w="12700" cap="flat">
              <a:solidFill>
                <a:srgbClr val="5B5854"/>
              </a:solidFill>
              <a:prstDash val="solid"/>
              <a:miter lim="400000"/>
            </a:ln>
          </a:insideH>
          <a:insideV>
            <a:ln w="12700" cap="flat">
              <a:solidFill>
                <a:srgbClr val="5B5854"/>
              </a:solidFill>
              <a:prstDash val="solid"/>
              <a:miter lim="400000"/>
            </a:ln>
          </a:insideV>
        </a:tcBdr>
        <a:fill>
          <a:noFill/>
        </a:fill>
      </a:tcStyle>
    </a:lastRow>
    <a:firstRow>
      <a:tcTxStyle b="on" i="off">
        <a:font>
          <a:latin typeface="Avenir Next Demi Bold"/>
          <a:ea typeface="Avenir Next Demi Bold"/>
          <a:cs typeface="Avenir Next Demi Bold"/>
        </a:font>
        <a:srgbClr val="5B5854"/>
      </a:tcTxStyle>
      <a:tcStyle>
        <a:tcBdr>
          <a:left>
            <a:ln w="12700" cap="flat">
              <a:solidFill>
                <a:srgbClr val="5B5854"/>
              </a:solidFill>
              <a:prstDash val="solid"/>
              <a:miter lim="400000"/>
            </a:ln>
          </a:left>
          <a:right>
            <a:ln w="12700" cap="flat">
              <a:solidFill>
                <a:srgbClr val="5B5854"/>
              </a:solidFill>
              <a:prstDash val="solid"/>
              <a:miter lim="400000"/>
            </a:ln>
          </a:right>
          <a:top>
            <a:ln w="12700" cap="flat">
              <a:noFill/>
              <a:miter lim="400000"/>
            </a:ln>
          </a:top>
          <a:bottom>
            <a:ln w="38100" cap="flat">
              <a:solidFill>
                <a:srgbClr val="5B5854"/>
              </a:solidFill>
              <a:prstDash val="solid"/>
              <a:miter lim="400000"/>
            </a:ln>
          </a:bottom>
          <a:insideH>
            <a:ln w="12700" cap="flat">
              <a:solidFill>
                <a:srgbClr val="5B5854"/>
              </a:solidFill>
              <a:prstDash val="solid"/>
              <a:miter lim="400000"/>
            </a:ln>
          </a:insideH>
          <a:insideV>
            <a:ln w="12700" cap="flat">
              <a:solidFill>
                <a:srgbClr val="5B5854"/>
              </a:solidFill>
              <a:prstDash val="solid"/>
              <a:miter lim="400000"/>
            </a:ln>
          </a:insideV>
        </a:tcBdr>
        <a:fill>
          <a:solidFill>
            <a:srgbClr val="619E5C">
              <a:alpha val="15000"/>
            </a:srgbClr>
          </a:solidFill>
        </a:fill>
      </a:tcStyle>
    </a:firstRow>
  </a:tblStyle>
  <a:tblStyle styleId="{C7B018BB-80A7-4F77-B60F-C8B233D01FF8}" styleName="">
    <a:tblBg/>
    <a:wholeTbl>
      <a:tcTxStyle b="off" i="off">
        <a:font>
          <a:latin typeface="Avenir Next Medium"/>
          <a:ea typeface="Avenir Next Medium"/>
          <a:cs typeface="Avenir Next Medium"/>
        </a:font>
        <a:srgbClr val="5B5854"/>
      </a:tcTxStyle>
      <a:tcStyle>
        <a:tcBdr>
          <a:left>
            <a:ln w="12700" cap="flat">
              <a:solidFill>
                <a:srgbClr val="BDBBB3"/>
              </a:solidFill>
              <a:prstDash val="solid"/>
              <a:miter lim="400000"/>
            </a:ln>
          </a:left>
          <a:right>
            <a:ln w="12700" cap="flat">
              <a:solidFill>
                <a:srgbClr val="BDBBB3"/>
              </a:solidFill>
              <a:prstDash val="solid"/>
              <a:miter lim="400000"/>
            </a:ln>
          </a:right>
          <a:top>
            <a:ln w="12700" cap="flat">
              <a:solidFill>
                <a:srgbClr val="A5A59F"/>
              </a:solidFill>
              <a:prstDash val="solid"/>
              <a:miter lim="400000"/>
            </a:ln>
          </a:top>
          <a:bottom>
            <a:ln w="12700" cap="flat">
              <a:solidFill>
                <a:srgbClr val="A5A59F"/>
              </a:solidFill>
              <a:prstDash val="solid"/>
              <a:miter lim="400000"/>
            </a:ln>
          </a:bottom>
          <a:insideH>
            <a:ln w="12700" cap="flat">
              <a:solidFill>
                <a:srgbClr val="A5A59F"/>
              </a:solidFill>
              <a:prstDash val="solid"/>
              <a:miter lim="400000"/>
            </a:ln>
          </a:insideH>
          <a:insideV>
            <a:ln w="12700" cap="flat">
              <a:solidFill>
                <a:srgbClr val="BDBBB3"/>
              </a:solidFill>
              <a:prstDash val="solid"/>
              <a:miter lim="400000"/>
            </a:ln>
          </a:insideV>
        </a:tcBdr>
        <a:fill>
          <a:solidFill>
            <a:srgbClr val="E7E3D2"/>
          </a:solidFill>
        </a:fill>
      </a:tcStyle>
    </a:wholeTbl>
    <a:band2H>
      <a:tcTxStyle/>
      <a:tcStyle>
        <a:tcBdr/>
        <a:fill>
          <a:solidFill>
            <a:srgbClr val="F6F2E5"/>
          </a:solidFill>
        </a:fill>
      </a:tcStyle>
    </a:band2H>
    <a:firstCol>
      <a:tcTxStyle b="on" i="off">
        <a:font>
          <a:latin typeface="Avenir Next Demi Bold"/>
          <a:ea typeface="Avenir Next Demi Bold"/>
          <a:cs typeface="Avenir Next Demi Bold"/>
        </a:font>
        <a:srgbClr val="5B5854"/>
      </a:tcTxStyle>
      <a:tcStyle>
        <a:tcBdr>
          <a:left>
            <a:ln w="12700" cap="flat">
              <a:noFill/>
              <a:miter lim="400000"/>
            </a:ln>
          </a:left>
          <a:right>
            <a:ln w="12700" cap="flat">
              <a:solidFill>
                <a:srgbClr val="A5A59F"/>
              </a:solidFill>
              <a:prstDash val="solid"/>
              <a:miter lim="400000"/>
            </a:ln>
          </a:right>
          <a:top>
            <a:ln w="12700" cap="flat">
              <a:solidFill>
                <a:srgbClr val="A5A59F"/>
              </a:solidFill>
              <a:prstDash val="solid"/>
              <a:miter lim="400000"/>
            </a:ln>
          </a:top>
          <a:bottom>
            <a:ln w="12700" cap="flat">
              <a:solidFill>
                <a:srgbClr val="A5A59F"/>
              </a:solidFill>
              <a:prstDash val="solid"/>
              <a:miter lim="400000"/>
            </a:ln>
          </a:bottom>
          <a:insideH>
            <a:ln w="12700" cap="flat">
              <a:solidFill>
                <a:srgbClr val="A5A59F"/>
              </a:solidFill>
              <a:prstDash val="solid"/>
              <a:miter lim="400000"/>
            </a:ln>
          </a:insideH>
          <a:insideV>
            <a:ln w="12700" cap="flat">
              <a:solidFill>
                <a:srgbClr val="A5A59F"/>
              </a:solidFill>
              <a:prstDash val="solid"/>
              <a:miter lim="400000"/>
            </a:ln>
          </a:insideV>
        </a:tcBdr>
        <a:fill>
          <a:solidFill>
            <a:srgbClr val="D3CDB7"/>
          </a:solidFill>
        </a:fill>
      </a:tcStyle>
    </a:firstCol>
    <a:lastRow>
      <a:tcTxStyle b="on" i="off">
        <a:font>
          <a:latin typeface="Avenir Next Demi Bold"/>
          <a:ea typeface="Avenir Next Demi Bold"/>
          <a:cs typeface="Avenir Next Demi Bold"/>
        </a:font>
        <a:srgbClr val="5B5854"/>
      </a:tcTxStyle>
      <a:tcStyle>
        <a:tcBdr>
          <a:left>
            <a:ln w="12700" cap="flat">
              <a:solidFill>
                <a:srgbClr val="A5A59F"/>
              </a:solidFill>
              <a:prstDash val="solid"/>
              <a:miter lim="400000"/>
            </a:ln>
          </a:left>
          <a:right>
            <a:ln w="12700" cap="flat">
              <a:solidFill>
                <a:srgbClr val="A5A59F"/>
              </a:solidFill>
              <a:prstDash val="solid"/>
              <a:miter lim="400000"/>
            </a:ln>
          </a:right>
          <a:top>
            <a:ln w="12700" cap="flat">
              <a:solidFill>
                <a:srgbClr val="A5A59F"/>
              </a:solidFill>
              <a:prstDash val="solid"/>
              <a:miter lim="400000"/>
            </a:ln>
          </a:top>
          <a:bottom>
            <a:ln w="12700" cap="flat">
              <a:noFill/>
              <a:miter lim="400000"/>
            </a:ln>
          </a:bottom>
          <a:insideH>
            <a:ln w="12700" cap="flat">
              <a:solidFill>
                <a:srgbClr val="A5A59F"/>
              </a:solidFill>
              <a:prstDash val="solid"/>
              <a:miter lim="400000"/>
            </a:ln>
          </a:insideH>
          <a:insideV>
            <a:ln w="12700" cap="flat">
              <a:solidFill>
                <a:srgbClr val="A5A59F"/>
              </a:solidFill>
              <a:prstDash val="solid"/>
              <a:miter lim="400000"/>
            </a:ln>
          </a:insideV>
        </a:tcBdr>
        <a:fill>
          <a:noFill/>
        </a:fill>
      </a:tcStyle>
    </a:lastRow>
    <a:firstRow>
      <a:tcTxStyle b="on" i="off">
        <a:font>
          <a:latin typeface="Avenir Next Demi Bold"/>
          <a:ea typeface="Avenir Next Demi Bold"/>
          <a:cs typeface="Avenir Next Demi Bold"/>
        </a:font>
        <a:srgbClr val="FFFFFF"/>
      </a:tcTxStyle>
      <a:tcStyle>
        <a:tcBdr>
          <a:left>
            <a:ln w="12700" cap="flat">
              <a:solidFill>
                <a:srgbClr val="8E755A"/>
              </a:solidFill>
              <a:prstDash val="solid"/>
              <a:miter lim="400000"/>
            </a:ln>
          </a:left>
          <a:right>
            <a:ln w="12700" cap="flat">
              <a:solidFill>
                <a:srgbClr val="8E755A"/>
              </a:solidFill>
              <a:prstDash val="solid"/>
              <a:miter lim="400000"/>
            </a:ln>
          </a:right>
          <a:top>
            <a:ln w="12700" cap="flat">
              <a:noFill/>
              <a:miter lim="400000"/>
            </a:ln>
          </a:top>
          <a:bottom>
            <a:ln w="12700" cap="flat">
              <a:solidFill>
                <a:srgbClr val="A5A59F"/>
              </a:solidFill>
              <a:prstDash val="solid"/>
              <a:miter lim="400000"/>
            </a:ln>
          </a:bottom>
          <a:insideH>
            <a:ln w="12700" cap="flat">
              <a:solidFill>
                <a:srgbClr val="8E755A"/>
              </a:solidFill>
              <a:prstDash val="solid"/>
              <a:miter lim="400000"/>
            </a:ln>
          </a:insideH>
          <a:insideV>
            <a:ln w="12700" cap="flat">
              <a:solidFill>
                <a:srgbClr val="8E755A"/>
              </a:solidFill>
              <a:prstDash val="solid"/>
              <a:miter lim="400000"/>
            </a:ln>
          </a:insideV>
        </a:tcBdr>
        <a:fill>
          <a:noFill/>
        </a:fill>
      </a:tcStyle>
    </a:firstRow>
  </a:tblStyle>
  <a:tblStyle styleId="{EEE7283C-3CF3-47DC-8721-378D4A62B228}" styleName="">
    <a:tblBg/>
    <a:wholeTbl>
      <a:tcTxStyle b="off" i="off">
        <a:font>
          <a:latin typeface="Avenir Next Medium"/>
          <a:ea typeface="Avenir Next Medium"/>
          <a:cs typeface="Avenir Next Medium"/>
        </a:font>
        <a:srgbClr val="5B5854"/>
      </a:tcTxStyle>
      <a:tcStyle>
        <a:tcBdr>
          <a:left>
            <a:ln w="12700" cap="flat">
              <a:noFill/>
              <a:miter lim="400000"/>
            </a:ln>
          </a:left>
          <a:right>
            <a:ln w="12700" cap="flat">
              <a:noFill/>
              <a:miter lim="400000"/>
            </a:ln>
          </a:right>
          <a:top>
            <a:ln w="12700" cap="flat">
              <a:solidFill>
                <a:srgbClr val="BDBBB3"/>
              </a:solidFill>
              <a:prstDash val="solid"/>
              <a:miter lim="400000"/>
            </a:ln>
          </a:top>
          <a:bottom>
            <a:ln w="12700" cap="flat">
              <a:solidFill>
                <a:srgbClr val="BDBBB3"/>
              </a:solidFill>
              <a:prstDash val="solid"/>
              <a:miter lim="400000"/>
            </a:ln>
          </a:bottom>
          <a:insideH>
            <a:ln w="12700" cap="flat">
              <a:solidFill>
                <a:srgbClr val="BDBBB3"/>
              </a:solidFill>
              <a:prstDash val="solid"/>
              <a:miter lim="400000"/>
            </a:ln>
          </a:insideH>
          <a:insideV>
            <a:ln w="12700" cap="flat">
              <a:noFill/>
              <a:miter lim="400000"/>
            </a:ln>
          </a:insideV>
        </a:tcBdr>
        <a:fill>
          <a:solidFill>
            <a:srgbClr val="E6E3DA"/>
          </a:solidFill>
        </a:fill>
      </a:tcStyle>
    </a:wholeTbl>
    <a:band2H>
      <a:tcTxStyle/>
      <a:tcStyle>
        <a:tcBdr/>
        <a:fill>
          <a:solidFill>
            <a:srgbClr val="F9F5E8"/>
          </a:solidFill>
        </a:fill>
      </a:tcStyle>
    </a:band2H>
    <a:firstCol>
      <a:tcTxStyle b="on" i="off">
        <a:font>
          <a:latin typeface="Avenir Next Demi Bold"/>
          <a:ea typeface="Avenir Next Demi Bold"/>
          <a:cs typeface="Avenir Next Demi Bold"/>
        </a:font>
        <a:srgbClr val="5B5854"/>
      </a:tcTxStyle>
      <a:tcStyle>
        <a:tcBdr>
          <a:left>
            <a:ln w="12700" cap="flat">
              <a:solidFill>
                <a:srgbClr val="A5A59F"/>
              </a:solidFill>
              <a:prstDash val="solid"/>
              <a:miter lim="400000"/>
            </a:ln>
          </a:left>
          <a:right>
            <a:ln w="12700" cap="flat">
              <a:solidFill>
                <a:srgbClr val="A5A59F"/>
              </a:solidFill>
              <a:prstDash val="solid"/>
              <a:miter lim="400000"/>
            </a:ln>
          </a:right>
          <a:top>
            <a:ln w="12700" cap="flat">
              <a:solidFill>
                <a:srgbClr val="A5A59F"/>
              </a:solidFill>
              <a:prstDash val="solid"/>
              <a:miter lim="400000"/>
            </a:ln>
          </a:top>
          <a:bottom>
            <a:ln w="12700" cap="flat">
              <a:solidFill>
                <a:srgbClr val="A5A59F"/>
              </a:solidFill>
              <a:prstDash val="solid"/>
              <a:miter lim="400000"/>
            </a:ln>
          </a:bottom>
          <a:insideH>
            <a:ln w="12700" cap="flat">
              <a:solidFill>
                <a:srgbClr val="A5A59F"/>
              </a:solidFill>
              <a:prstDash val="solid"/>
              <a:miter lim="400000"/>
            </a:ln>
          </a:insideH>
          <a:insideV>
            <a:ln w="12700" cap="flat">
              <a:noFill/>
              <a:miter lim="400000"/>
            </a:ln>
          </a:insideV>
        </a:tcBdr>
        <a:fill>
          <a:solidFill>
            <a:srgbClr val="D6D5D0"/>
          </a:solidFill>
        </a:fill>
      </a:tcStyle>
    </a:firstCol>
    <a:lastRow>
      <a:tcTxStyle b="on" i="off">
        <a:font>
          <a:latin typeface="Avenir Next Demi Bold"/>
          <a:ea typeface="Avenir Next Demi Bold"/>
          <a:cs typeface="Avenir Next Demi Bold"/>
        </a:font>
        <a:srgbClr val="FFFFFF"/>
      </a:tcTxStyle>
      <a:tcStyle>
        <a:tcBdr>
          <a:left>
            <a:ln w="12700" cap="flat">
              <a:noFill/>
              <a:miter lim="400000"/>
            </a:ln>
          </a:left>
          <a:right>
            <a:ln w="12700" cap="flat">
              <a:noFill/>
              <a:miter lim="400000"/>
            </a:ln>
          </a:right>
          <a:top>
            <a:ln w="12700" cap="flat">
              <a:solidFill>
                <a:srgbClr val="BDBBB3"/>
              </a:solidFill>
              <a:prstDash val="solid"/>
              <a:miter lim="400000"/>
            </a:ln>
          </a:top>
          <a:bottom>
            <a:ln w="12700" cap="flat">
              <a:solidFill>
                <a:srgbClr val="A5A59F"/>
              </a:solidFill>
              <a:prstDash val="solid"/>
              <a:miter lim="400000"/>
            </a:ln>
          </a:bottom>
          <a:insideH>
            <a:ln w="12700" cap="flat">
              <a:solidFill>
                <a:srgbClr val="4D6166"/>
              </a:solidFill>
              <a:prstDash val="solid"/>
              <a:miter lim="400000"/>
            </a:ln>
          </a:insideH>
          <a:insideV>
            <a:ln w="12700" cap="flat">
              <a:noFill/>
              <a:miter lim="400000"/>
            </a:ln>
          </a:insideV>
        </a:tcBdr>
        <a:fill>
          <a:noFill/>
        </a:fill>
      </a:tcStyle>
    </a:lastRow>
    <a:firstRow>
      <a:tcTxStyle b="on" i="off">
        <a:font>
          <a:latin typeface="Avenir Next Demi Bold"/>
          <a:ea typeface="Avenir Next Demi Bold"/>
          <a:cs typeface="Avenir Next Demi Bold"/>
        </a:font>
        <a:srgbClr val="FFFFFF"/>
      </a:tcTxStyle>
      <a:tcStyle>
        <a:tcBdr>
          <a:left>
            <a:ln w="12700" cap="flat">
              <a:noFill/>
              <a:miter lim="400000"/>
            </a:ln>
          </a:left>
          <a:right>
            <a:ln w="12700" cap="flat">
              <a:noFill/>
              <a:miter lim="400000"/>
            </a:ln>
          </a:right>
          <a:top>
            <a:ln w="12700" cap="flat">
              <a:solidFill>
                <a:srgbClr val="A5A59F"/>
              </a:solidFill>
              <a:prstDash val="solid"/>
              <a:miter lim="400000"/>
            </a:ln>
          </a:top>
          <a:bottom>
            <a:ln w="12700" cap="flat">
              <a:solidFill>
                <a:srgbClr val="BDBBB3"/>
              </a:solidFill>
              <a:prstDash val="solid"/>
              <a:miter lim="400000"/>
            </a:ln>
          </a:bottom>
          <a:insideH>
            <a:ln w="12700" cap="flat">
              <a:solidFill>
                <a:srgbClr val="657477"/>
              </a:solidFill>
              <a:prstDash val="solid"/>
              <a:miter lim="400000"/>
            </a:ln>
          </a:insideH>
          <a:insideV>
            <a:ln w="12700" cap="flat">
              <a:noFill/>
              <a:miter lim="400000"/>
            </a:ln>
          </a:insideV>
        </a:tcBdr>
        <a:fill>
          <a:noFill/>
        </a:fill>
      </a:tcStyle>
    </a:firstRow>
  </a:tblStyle>
  <a:tblStyle styleId="{CF821DB8-F4EB-4A41-A1BA-3FCAFE7338EE}" styleName="">
    <a:tblBg/>
    <a:wholeTbl>
      <a:tcTxStyle b="off" i="off">
        <a:font>
          <a:latin typeface="Avenir Next Medium"/>
          <a:ea typeface="Avenir Next Medium"/>
          <a:cs typeface="Avenir Next Medium"/>
        </a:font>
        <a:srgbClr val="5B5854"/>
      </a:tcTxStyle>
      <a:tcStyle>
        <a:tcBdr>
          <a:left>
            <a:ln w="12700" cap="flat">
              <a:noFill/>
              <a:miter lim="400000"/>
            </a:ln>
          </a:left>
          <a:right>
            <a:ln w="12700" cap="flat">
              <a:noFill/>
              <a:miter lim="400000"/>
            </a:ln>
          </a:right>
          <a:top>
            <a:ln w="12700" cap="flat">
              <a:solidFill>
                <a:srgbClr val="AAA6A6"/>
              </a:solidFill>
              <a:custDash>
                <a:ds d="200000" sp="200000"/>
              </a:custDash>
              <a:miter lim="400000"/>
            </a:ln>
          </a:top>
          <a:bottom>
            <a:ln w="12700" cap="flat">
              <a:solidFill>
                <a:srgbClr val="AAA6A6"/>
              </a:solidFill>
              <a:custDash>
                <a:ds d="200000" sp="200000"/>
              </a:custDash>
              <a:miter lim="400000"/>
            </a:ln>
          </a:bottom>
          <a:insideH>
            <a:ln w="12700" cap="flat">
              <a:solidFill>
                <a:srgbClr val="AAA6A6"/>
              </a:solidFill>
              <a:custDash>
                <a:ds d="200000" sp="200000"/>
              </a:custDash>
              <a:miter lim="400000"/>
            </a:ln>
          </a:insideH>
          <a:insideV>
            <a:ln w="12700" cap="flat">
              <a:noFill/>
              <a:miter lim="400000"/>
            </a:ln>
          </a:insideV>
        </a:tcBdr>
        <a:fill>
          <a:solidFill>
            <a:srgbClr val="EFECE2"/>
          </a:solidFill>
        </a:fill>
      </a:tcStyle>
    </a:wholeTbl>
    <a:band2H>
      <a:tcTxStyle/>
      <a:tcStyle>
        <a:tcBdr/>
        <a:fill>
          <a:solidFill>
            <a:srgbClr val="FFFBF1"/>
          </a:solidFill>
        </a:fill>
      </a:tcStyle>
    </a:band2H>
    <a:firstCol>
      <a:tcTxStyle b="on" i="off">
        <a:font>
          <a:latin typeface="Avenir Next Demi Bold"/>
          <a:ea typeface="Avenir Next Demi Bold"/>
          <a:cs typeface="Avenir Next Demi Bold"/>
        </a:font>
        <a:srgbClr val="5B5854"/>
      </a:tcTxStyle>
      <a:tcStyle>
        <a:tcBdr>
          <a:left>
            <a:ln w="12700" cap="flat">
              <a:solidFill>
                <a:srgbClr val="000000"/>
              </a:solidFill>
              <a:prstDash val="solid"/>
              <a:miter lim="400000"/>
            </a:ln>
          </a:left>
          <a:right>
            <a:ln w="12700" cap="flat">
              <a:solidFill>
                <a:srgbClr val="A29A85"/>
              </a:solidFill>
              <a:prstDash val="solid"/>
              <a:miter lim="400000"/>
            </a:ln>
          </a:right>
          <a:top>
            <a:ln w="12700" cap="flat">
              <a:solidFill>
                <a:srgbClr val="AAA6A6"/>
              </a:solidFill>
              <a:custDash>
                <a:ds d="200000" sp="200000"/>
              </a:custDash>
              <a:miter lim="400000"/>
            </a:ln>
          </a:top>
          <a:bottom>
            <a:ln w="12700" cap="flat">
              <a:solidFill>
                <a:srgbClr val="AAA6A6"/>
              </a:solidFill>
              <a:custDash>
                <a:ds d="200000" sp="200000"/>
              </a:custDash>
              <a:miter lim="400000"/>
            </a:ln>
          </a:bottom>
          <a:insideH>
            <a:ln w="12700" cap="flat">
              <a:solidFill>
                <a:srgbClr val="AAA6A6"/>
              </a:solidFill>
              <a:custDash>
                <a:ds d="200000" sp="200000"/>
              </a:custDash>
              <a:miter lim="400000"/>
            </a:ln>
          </a:insideH>
          <a:insideV>
            <a:ln w="12700" cap="flat">
              <a:noFill/>
              <a:miter lim="400000"/>
            </a:ln>
          </a:insideV>
        </a:tcBdr>
        <a:fill>
          <a:solidFill>
            <a:srgbClr val="E8E4D8"/>
          </a:solidFill>
        </a:fill>
      </a:tcStyle>
    </a:firstCol>
    <a:lastRow>
      <a:tcTxStyle b="on" i="off">
        <a:font>
          <a:latin typeface="Avenir Next Demi Bold"/>
          <a:ea typeface="Avenir Next Demi Bold"/>
          <a:cs typeface="Avenir Next Demi Bold"/>
        </a:font>
        <a:srgbClr val="FFFFFF"/>
      </a:tcTxStyle>
      <a:tcStyle>
        <a:tcBdr>
          <a:left>
            <a:ln w="12700" cap="flat">
              <a:noFill/>
              <a:miter lim="400000"/>
            </a:ln>
          </a:left>
          <a:right>
            <a:ln w="12700" cap="flat">
              <a:noFill/>
              <a:miter lim="400000"/>
            </a:ln>
          </a:right>
          <a:top>
            <a:ln w="12700" cap="flat">
              <a:solidFill>
                <a:srgbClr val="A29A85"/>
              </a:solidFill>
              <a:prstDash val="solid"/>
              <a:miter lim="400000"/>
            </a:ln>
          </a:top>
          <a:bottom>
            <a:ln w="12700" cap="flat">
              <a:solidFill>
                <a:srgbClr val="000000"/>
              </a:solidFill>
              <a:prstDash val="solid"/>
              <a:miter lim="400000"/>
            </a:ln>
          </a:bottom>
          <a:insideH>
            <a:ln w="12700" cap="flat">
              <a:solidFill>
                <a:srgbClr val="A29A85"/>
              </a:solidFill>
              <a:prstDash val="solid"/>
              <a:miter lim="400000"/>
            </a:ln>
          </a:insideH>
          <a:insideV>
            <a:ln w="12700" cap="flat">
              <a:noFill/>
              <a:miter lim="400000"/>
            </a:ln>
          </a:insideV>
        </a:tcBdr>
        <a:fill>
          <a:noFill/>
        </a:fill>
      </a:tcStyle>
    </a:lastRow>
    <a:firstRow>
      <a:tcTxStyle b="on" i="off">
        <a:font>
          <a:latin typeface="Avenir Next Demi Bold"/>
          <a:ea typeface="Avenir Next Demi Bold"/>
          <a:cs typeface="Avenir Next Demi Bold"/>
        </a:font>
        <a:srgbClr val="FFFFFF"/>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solidFill>
                <a:srgbClr val="A29A85"/>
              </a:solidFill>
              <a:prstDash val="solid"/>
              <a:miter lim="400000"/>
            </a:ln>
          </a:bottom>
          <a:insideH>
            <a:ln w="12700" cap="flat">
              <a:solidFill>
                <a:srgbClr val="A29A85"/>
              </a:solidFill>
              <a:prstDash val="solid"/>
              <a:miter lim="400000"/>
            </a:ln>
          </a:insideH>
          <a:insideV>
            <a:ln w="12700" cap="flat">
              <a:noFill/>
              <a:miter lim="400000"/>
            </a:ln>
          </a:insideV>
        </a:tcBdr>
        <a:fill>
          <a:noFill/>
        </a:fill>
      </a:tcStyle>
    </a:firstRow>
  </a:tblStyle>
  <a:tblStyle styleId="{33BA23B1-9221-436E-865A-0063620EA4FD}" styleName="">
    <a:tblBg/>
    <a:wholeTbl>
      <a:tcTxStyle b="off" i="off">
        <a:font>
          <a:latin typeface="Avenir Next Medium"/>
          <a:ea typeface="Avenir Next Medium"/>
          <a:cs typeface="Avenir Next Medium"/>
        </a:font>
        <a:srgbClr val="5B5854"/>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noFill/>
              <a:miter lim="400000"/>
            </a:ln>
          </a:insideV>
        </a:tcBdr>
        <a:fill>
          <a:solidFill>
            <a:srgbClr val="D6D2C0">
              <a:alpha val="50000"/>
            </a:srgbClr>
          </a:solidFill>
        </a:fill>
      </a:tcStyle>
    </a:wholeTbl>
    <a:band2H>
      <a:tcTxStyle/>
      <a:tcStyle>
        <a:tcBdr/>
        <a:fill>
          <a:solidFill>
            <a:srgbClr val="E9E7DC"/>
          </a:solidFill>
        </a:fill>
      </a:tcStyle>
    </a:band2H>
    <a:firstCol>
      <a:tcTxStyle b="on" i="off">
        <a:font>
          <a:latin typeface="Avenir Next Demi Bold"/>
          <a:ea typeface="Avenir Next Demi Bold"/>
          <a:cs typeface="Avenir Next Demi Bold"/>
        </a:font>
        <a:srgbClr val="5B5854"/>
      </a:tcTxStyle>
      <a:tcStyle>
        <a:tcBdr>
          <a:left>
            <a:ln w="12700" cap="flat">
              <a:solidFill>
                <a:srgbClr val="FFFFFF"/>
              </a:solidFill>
              <a:prstDash val="solid"/>
              <a:miter lim="400000"/>
            </a:ln>
          </a:left>
          <a:right>
            <a:ln w="254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noFill/>
              <a:miter lim="400000"/>
            </a:ln>
          </a:insideV>
        </a:tcBdr>
        <a:fill>
          <a:solidFill>
            <a:srgbClr val="C5BEAA"/>
          </a:solidFill>
        </a:fill>
      </a:tcStyle>
    </a:firstCol>
    <a:lastRow>
      <a:tcTxStyle b="on" i="off">
        <a:font>
          <a:latin typeface="Avenir Next Demi Bold"/>
          <a:ea typeface="Avenir Next Demi Bold"/>
          <a:cs typeface="Avenir Next Demi Bold"/>
        </a:font>
        <a:srgbClr val="5B5854"/>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noFill/>
              <a:miter lim="400000"/>
            </a:ln>
          </a:insideV>
        </a:tcBdr>
        <a:fill>
          <a:solidFill>
            <a:srgbClr val="D6D2C0">
              <a:alpha val="25000"/>
            </a:srgbClr>
          </a:solidFill>
        </a:fill>
      </a:tcStyle>
    </a:lastRow>
    <a:firstRow>
      <a:tcTxStyle b="on" i="off">
        <a:font>
          <a:latin typeface="Avenir Next Demi Bold"/>
          <a:ea typeface="Avenir Next Demi Bold"/>
          <a:cs typeface="Avenir Next Demi Bold"/>
        </a:font>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25400" cap="flat">
              <a:solidFill>
                <a:srgbClr val="FFFFFF"/>
              </a:solidFill>
              <a:prstDash val="solid"/>
              <a:miter lim="400000"/>
            </a:ln>
          </a:bottom>
          <a:insideH>
            <a:ln w="12700" cap="flat">
              <a:solidFill>
                <a:srgbClr val="FFFFFF"/>
              </a:solidFill>
              <a:prstDash val="solid"/>
              <a:miter lim="400000"/>
            </a:ln>
          </a:insideH>
          <a:insideV>
            <a:ln w="12700" cap="flat">
              <a:noFill/>
              <a:miter lim="400000"/>
            </a:ln>
          </a:insideV>
        </a:tcBdr>
        <a:fill>
          <a:solidFill>
            <a:srgbClr val="928C7D"/>
          </a:solidFill>
        </a:fill>
      </a:tcStyle>
    </a:firstRow>
  </a:tblStyle>
  <a:tblStyle styleId="{2708684C-4D16-4618-839F-0558EEFCDFE6}" styleName="">
    <a:tblBg/>
    <a:wholeTbl>
      <a:tcTxStyle b="off" i="off">
        <a:font>
          <a:latin typeface="Avenir Next Medium"/>
          <a:ea typeface="Avenir Next Medium"/>
          <a:cs typeface="Avenir Next Medium"/>
        </a:font>
        <a:srgbClr val="5B5854"/>
      </a:tcTxStyle>
      <a:tcStyle>
        <a:tcBdr>
          <a:left>
            <a:ln w="38100" cap="flat">
              <a:solidFill>
                <a:schemeClr val="accent2">
                  <a:hueOff val="-1122706"/>
                  <a:satOff val="6504"/>
                  <a:lumOff val="15871"/>
                  <a:alpha val="64999"/>
                </a:schemeClr>
              </a:solidFill>
              <a:prstDash val="solid"/>
              <a:miter lim="400000"/>
            </a:ln>
          </a:left>
          <a:right>
            <a:ln w="38100" cap="flat">
              <a:solidFill>
                <a:schemeClr val="accent2">
                  <a:hueOff val="-1122706"/>
                  <a:satOff val="6504"/>
                  <a:lumOff val="15871"/>
                  <a:alpha val="64999"/>
                </a:schemeClr>
              </a:solidFill>
              <a:prstDash val="solid"/>
              <a:miter lim="400000"/>
            </a:ln>
          </a:right>
          <a:top>
            <a:ln w="38100" cap="flat">
              <a:solidFill>
                <a:schemeClr val="accent2">
                  <a:hueOff val="-1122706"/>
                  <a:satOff val="6504"/>
                  <a:lumOff val="15871"/>
                  <a:alpha val="64999"/>
                </a:schemeClr>
              </a:solidFill>
              <a:prstDash val="solid"/>
              <a:miter lim="400000"/>
            </a:ln>
          </a:top>
          <a:bottom>
            <a:ln w="38100" cap="flat">
              <a:solidFill>
                <a:schemeClr val="accent2">
                  <a:hueOff val="-1122706"/>
                  <a:satOff val="6504"/>
                  <a:lumOff val="15871"/>
                  <a:alpha val="64999"/>
                </a:schemeClr>
              </a:solidFill>
              <a:prstDash val="solid"/>
              <a:miter lim="400000"/>
            </a:ln>
          </a:bottom>
          <a:insideH>
            <a:ln w="38100" cap="flat">
              <a:solidFill>
                <a:schemeClr val="accent2">
                  <a:hueOff val="-1122706"/>
                  <a:satOff val="6504"/>
                  <a:lumOff val="15871"/>
                  <a:alpha val="64999"/>
                </a:schemeClr>
              </a:solidFill>
              <a:prstDash val="solid"/>
              <a:miter lim="400000"/>
            </a:ln>
          </a:insideH>
          <a:insideV>
            <a:ln w="38100" cap="flat">
              <a:solidFill>
                <a:schemeClr val="accent2">
                  <a:hueOff val="-1122706"/>
                  <a:satOff val="6504"/>
                  <a:lumOff val="15871"/>
                  <a:alpha val="64999"/>
                </a:schemeClr>
              </a:solidFill>
              <a:prstDash val="solid"/>
              <a:miter lim="400000"/>
            </a:ln>
          </a:insideV>
        </a:tcBdr>
        <a:fill>
          <a:noFill/>
        </a:fill>
      </a:tcStyle>
    </a:wholeTbl>
    <a:band2H>
      <a:tcTxStyle/>
      <a:tcStyle>
        <a:tcBdr/>
        <a:fill>
          <a:solidFill>
            <a:schemeClr val="accent2">
              <a:hueOff val="-1122706"/>
              <a:satOff val="6504"/>
              <a:lumOff val="15871"/>
              <a:alpha val="12000"/>
            </a:schemeClr>
          </a:solidFill>
        </a:fill>
      </a:tcStyle>
    </a:band2H>
    <a:firstCol>
      <a:tcTxStyle b="on" i="off">
        <a:font>
          <a:latin typeface="Avenir Next Demi Bold"/>
          <a:ea typeface="Avenir Next Demi Bold"/>
          <a:cs typeface="Avenir Next Demi Bold"/>
        </a:font>
        <a:srgbClr val="5B5854"/>
      </a:tcTxStyle>
      <a:tcStyle>
        <a:tcBdr>
          <a:left>
            <a:ln w="12700" cap="flat">
              <a:noFill/>
              <a:miter lim="400000"/>
            </a:ln>
          </a:left>
          <a:right>
            <a:ln w="50800" cap="flat">
              <a:solidFill>
                <a:schemeClr val="accent5">
                  <a:alpha val="75000"/>
                </a:schemeClr>
              </a:solidFill>
              <a:prstDash val="solid"/>
              <a:miter lim="400000"/>
            </a:ln>
          </a:right>
          <a:top>
            <a:ln w="38100" cap="flat">
              <a:solidFill>
                <a:schemeClr val="accent2">
                  <a:hueOff val="-1122706"/>
                  <a:satOff val="6504"/>
                  <a:lumOff val="15871"/>
                  <a:alpha val="64999"/>
                </a:schemeClr>
              </a:solidFill>
              <a:prstDash val="solid"/>
              <a:miter lim="400000"/>
            </a:ln>
          </a:top>
          <a:bottom>
            <a:ln w="38100" cap="flat">
              <a:solidFill>
                <a:schemeClr val="accent2">
                  <a:hueOff val="-1122706"/>
                  <a:satOff val="6504"/>
                  <a:lumOff val="15871"/>
                  <a:alpha val="64999"/>
                </a:schemeClr>
              </a:solidFill>
              <a:prstDash val="solid"/>
              <a:miter lim="400000"/>
            </a:ln>
          </a:bottom>
          <a:insideH>
            <a:ln w="38100" cap="flat">
              <a:solidFill>
                <a:schemeClr val="accent2">
                  <a:hueOff val="-1122706"/>
                  <a:satOff val="6504"/>
                  <a:lumOff val="15871"/>
                  <a:alpha val="64999"/>
                </a:schemeClr>
              </a:solidFill>
              <a:prstDash val="solid"/>
              <a:miter lim="400000"/>
            </a:ln>
          </a:insideH>
          <a:insideV>
            <a:ln w="38100" cap="flat">
              <a:solidFill>
                <a:schemeClr val="accent2">
                  <a:hueOff val="-1122706"/>
                  <a:satOff val="6504"/>
                  <a:lumOff val="15871"/>
                  <a:alpha val="64999"/>
                </a:schemeClr>
              </a:solidFill>
              <a:prstDash val="solid"/>
              <a:miter lim="400000"/>
            </a:ln>
          </a:insideV>
        </a:tcBdr>
        <a:fill>
          <a:noFill/>
        </a:fill>
      </a:tcStyle>
    </a:firstCol>
    <a:lastRow>
      <a:tcTxStyle b="on" i="off">
        <a:font>
          <a:latin typeface="Avenir Next Demi Bold"/>
          <a:ea typeface="Avenir Next Demi Bold"/>
          <a:cs typeface="Avenir Next Demi Bold"/>
        </a:font>
        <a:srgbClr val="5B5854"/>
      </a:tcTxStyle>
      <a:tcStyle>
        <a:tcBdr>
          <a:left>
            <a:ln w="38100" cap="flat">
              <a:solidFill>
                <a:schemeClr val="accent2">
                  <a:hueOff val="-1122706"/>
                  <a:satOff val="6504"/>
                  <a:lumOff val="15871"/>
                  <a:alpha val="64999"/>
                </a:schemeClr>
              </a:solidFill>
              <a:prstDash val="solid"/>
              <a:miter lim="400000"/>
            </a:ln>
          </a:left>
          <a:right>
            <a:ln w="38100" cap="flat">
              <a:solidFill>
                <a:schemeClr val="accent2">
                  <a:hueOff val="-1122706"/>
                  <a:satOff val="6504"/>
                  <a:lumOff val="15871"/>
                  <a:alpha val="64999"/>
                </a:schemeClr>
              </a:solidFill>
              <a:prstDash val="solid"/>
              <a:miter lim="400000"/>
            </a:ln>
          </a:right>
          <a:top>
            <a:ln w="50800" cap="flat">
              <a:solidFill>
                <a:schemeClr val="accent5">
                  <a:alpha val="75000"/>
                </a:schemeClr>
              </a:solidFill>
              <a:prstDash val="solid"/>
              <a:miter lim="400000"/>
            </a:ln>
          </a:top>
          <a:bottom>
            <a:ln w="12700" cap="flat">
              <a:noFill/>
              <a:miter lim="400000"/>
            </a:ln>
          </a:bottom>
          <a:insideH>
            <a:ln w="38100" cap="flat">
              <a:solidFill>
                <a:schemeClr val="accent2">
                  <a:hueOff val="-1122706"/>
                  <a:satOff val="6504"/>
                  <a:lumOff val="15871"/>
                  <a:alpha val="64999"/>
                </a:schemeClr>
              </a:solidFill>
              <a:prstDash val="solid"/>
              <a:miter lim="400000"/>
            </a:ln>
          </a:insideH>
          <a:insideV>
            <a:ln w="38100" cap="flat">
              <a:solidFill>
                <a:schemeClr val="accent2">
                  <a:hueOff val="-1122706"/>
                  <a:satOff val="6504"/>
                  <a:lumOff val="15871"/>
                  <a:alpha val="64999"/>
                </a:schemeClr>
              </a:solidFill>
              <a:prstDash val="solid"/>
              <a:miter lim="400000"/>
            </a:ln>
          </a:insideV>
        </a:tcBdr>
        <a:fill>
          <a:noFill/>
        </a:fill>
      </a:tcStyle>
    </a:lastRow>
    <a:firstRow>
      <a:tcTxStyle b="on" i="off">
        <a:font>
          <a:latin typeface="Avenir Next Demi Bold"/>
          <a:ea typeface="Avenir Next Demi Bold"/>
          <a:cs typeface="Avenir Next Demi Bold"/>
        </a:font>
        <a:srgbClr val="5B5854"/>
      </a:tcTxStyle>
      <a:tcStyle>
        <a:tcBdr>
          <a:left>
            <a:ln w="38100" cap="flat">
              <a:solidFill>
                <a:schemeClr val="accent2">
                  <a:hueOff val="-1122706"/>
                  <a:satOff val="6504"/>
                  <a:lumOff val="15871"/>
                  <a:alpha val="64999"/>
                </a:schemeClr>
              </a:solidFill>
              <a:prstDash val="solid"/>
              <a:miter lim="400000"/>
            </a:ln>
          </a:left>
          <a:right>
            <a:ln w="38100" cap="flat">
              <a:solidFill>
                <a:schemeClr val="accent2">
                  <a:hueOff val="-1122706"/>
                  <a:satOff val="6504"/>
                  <a:lumOff val="15871"/>
                  <a:alpha val="64999"/>
                </a:schemeClr>
              </a:solidFill>
              <a:prstDash val="solid"/>
              <a:miter lim="400000"/>
            </a:ln>
          </a:right>
          <a:top>
            <a:ln w="12700" cap="flat">
              <a:noFill/>
              <a:miter lim="400000"/>
            </a:ln>
          </a:top>
          <a:bottom>
            <a:ln w="50800" cap="flat">
              <a:solidFill>
                <a:schemeClr val="accent5">
                  <a:alpha val="75000"/>
                </a:schemeClr>
              </a:solidFill>
              <a:prstDash val="solid"/>
              <a:miter lim="400000"/>
            </a:ln>
          </a:bottom>
          <a:insideH>
            <a:ln w="38100" cap="flat">
              <a:solidFill>
                <a:schemeClr val="accent2">
                  <a:hueOff val="-1122706"/>
                  <a:satOff val="6504"/>
                  <a:lumOff val="15871"/>
                  <a:alpha val="64999"/>
                </a:schemeClr>
              </a:solidFill>
              <a:prstDash val="solid"/>
              <a:miter lim="400000"/>
            </a:ln>
          </a:insideH>
          <a:insideV>
            <a:ln w="38100" cap="flat">
              <a:solidFill>
                <a:schemeClr val="accent2">
                  <a:hueOff val="-1122706"/>
                  <a:satOff val="6504"/>
                  <a:lumOff val="15871"/>
                  <a:alpha val="64999"/>
                </a:schemeClr>
              </a:solidFill>
              <a:prstDash val="solid"/>
              <a:miter lim="400000"/>
            </a:ln>
          </a:insideV>
        </a:tcBdr>
        <a:fill>
          <a:noFill/>
        </a:fill>
      </a:tcStyle>
    </a:firstRow>
  </a:tblStyle>
  <a:tblStyle styleId="{8F44A2F1-9E1F-4B54-A3A2-5F16C0AD49E2}" styleName="">
    <a:tblBg/>
    <a:wholeTbl>
      <a:tcTxStyle b="off" i="off">
        <a:font>
          <a:latin typeface="Helvetica Neue UltraLight"/>
          <a:ea typeface="Helvetica Neue UltraLight"/>
          <a:cs typeface="Helvetica Neue UltraLight"/>
        </a:font>
        <a:srgbClr val="000000"/>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wholeTbl>
    <a:band2H>
      <a:tcTxStyle/>
      <a:tcStyle>
        <a:tcBdr/>
        <a:fill>
          <a:solidFill>
            <a:srgbClr val="C5C7C9">
              <a:alpha val="30000"/>
            </a:srgbClr>
          </a:solidFill>
        </a:fill>
      </a:tcStyle>
    </a:band2H>
    <a:firstCol>
      <a:tcTxStyle b="off" i="off">
        <a:font>
          <a:latin typeface="Helvetica Neue UltraLight"/>
          <a:ea typeface="Helvetica Neue UltraLight"/>
          <a:cs typeface="Helvetica Neue UltraLight"/>
        </a:font>
        <a:srgbClr val="FFFFFF"/>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firstCol>
    <a:lastRow>
      <a:tcTxStyle b="off" i="off">
        <a:font>
          <a:latin typeface="Helvetica Neue UltraLight"/>
          <a:ea typeface="Helvetica Neue UltraLight"/>
          <a:cs typeface="Helvetica Neue UltraLight"/>
        </a:font>
        <a:srgbClr val="FFFFFF"/>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lastRow>
    <a:firstRow>
      <a:tcTxStyle b="off" i="off">
        <a:font>
          <a:latin typeface="Helvetica Neue UltraLight"/>
          <a:ea typeface="Helvetica Neue UltraLight"/>
          <a:cs typeface="Helvetica Neue UltraLight"/>
        </a:font>
        <a:srgbClr val="FFFFFF"/>
      </a:tcTxStyle>
      <a:tcStyle>
        <a:tcBdr>
          <a:left>
            <a:ln w="25400" cap="flat">
              <a:solidFill>
                <a:srgbClr val="000000"/>
              </a:solidFill>
              <a:prstDash val="solid"/>
              <a:miter lim="400000"/>
            </a:ln>
          </a:left>
          <a:right>
            <a:ln w="25400" cap="flat">
              <a:solidFill>
                <a:srgbClr val="000000"/>
              </a:solidFill>
              <a:prstDash val="solid"/>
              <a:miter lim="400000"/>
            </a:ln>
          </a:right>
          <a:top>
            <a:ln w="25400" cap="flat">
              <a:solidFill>
                <a:srgbClr val="000000"/>
              </a:solidFill>
              <a:prstDash val="solid"/>
              <a:miter lim="400000"/>
            </a:ln>
          </a:top>
          <a:bottom>
            <a:ln w="25400" cap="flat">
              <a:solidFill>
                <a:srgbClr val="000000"/>
              </a:solidFill>
              <a:prstDash val="solid"/>
              <a:miter lim="400000"/>
            </a:ln>
          </a:bottom>
          <a:insideH>
            <a:ln w="25400" cap="flat">
              <a:solidFill>
                <a:srgbClr val="000000"/>
              </a:solidFill>
              <a:prstDash val="solid"/>
              <a:miter lim="400000"/>
            </a:ln>
          </a:insideH>
          <a:insideV>
            <a:ln w="25400" cap="flat">
              <a:solidFill>
                <a:srgbClr val="000000"/>
              </a:solidFill>
              <a:prstDash val="solid"/>
              <a:miter lim="400000"/>
            </a:ln>
          </a:insideV>
        </a:tcBdr>
        <a:fill>
          <a:noFill/>
        </a:fill>
      </a:tcStyle>
    </a:firstRow>
  </a:tblStyle>
  <a:tblStyle styleId="{69012ECD-51FC-41F1-AA8D-1B2483CD663E}" styleName="Açık Stil 2 - Vurgu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76" autoAdjust="0"/>
    <p:restoredTop sz="94660"/>
  </p:normalViewPr>
  <p:slideViewPr>
    <p:cSldViewPr snapToGrid="0" snapToObjects="1">
      <p:cViewPr varScale="1">
        <p:scale>
          <a:sx n="55" d="100"/>
          <a:sy n="55" d="100"/>
        </p:scale>
        <p:origin x="636" y="78"/>
      </p:cViewPr>
      <p:guideLst>
        <p:guide orient="horz" pos="4320"/>
        <p:guide pos="76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 name="Shape 30"/>
          <p:cNvSpPr>
            <a:spLocks noGrp="1" noRot="1" noChangeAspect="1"/>
          </p:cNvSpPr>
          <p:nvPr>
            <p:ph type="sldImg"/>
          </p:nvPr>
        </p:nvSpPr>
        <p:spPr>
          <a:xfrm>
            <a:off x="90488" y="744538"/>
            <a:ext cx="6616700" cy="3722687"/>
          </a:xfrm>
          <a:prstGeom prst="rect">
            <a:avLst/>
          </a:prstGeom>
        </p:spPr>
        <p:txBody>
          <a:bodyPr/>
          <a:lstStyle/>
          <a:p>
            <a:endParaRPr dirty="0"/>
          </a:p>
        </p:txBody>
      </p:sp>
      <p:sp>
        <p:nvSpPr>
          <p:cNvPr id="31" name="Shape 31"/>
          <p:cNvSpPr>
            <a:spLocks noGrp="1"/>
          </p:cNvSpPr>
          <p:nvPr>
            <p:ph type="body" sz="quarter" idx="1"/>
          </p:nvPr>
        </p:nvSpPr>
        <p:spPr>
          <a:xfrm>
            <a:off x="906357" y="4715153"/>
            <a:ext cx="4984962" cy="4466987"/>
          </a:xfrm>
          <a:prstGeom prst="rect">
            <a:avLst/>
          </a:prstGeom>
        </p:spPr>
        <p:txBody>
          <a:bodyPr/>
          <a:lstStyle/>
          <a:p>
            <a:endParaRPr/>
          </a:p>
        </p:txBody>
      </p:sp>
    </p:spTree>
    <p:extLst>
      <p:ext uri="{BB962C8B-B14F-4D97-AF65-F5344CB8AC3E}">
        <p14:creationId xmlns:p14="http://schemas.microsoft.com/office/powerpoint/2010/main" val="3532412889"/>
      </p:ext>
    </p:extLst>
  </p:cSld>
  <p:clrMap bg1="lt1" tx1="dk1" bg2="lt2" tx2="dk2" accent1="accent1" accent2="accent2" accent3="accent3" accent4="accent4" accent5="accent5" accent6="accent6" hlink="hlink" folHlink="folHlink"/>
  <p:notesStyle>
    <a:lvl1pPr defTabSz="825500" latinLnBrk="0">
      <a:defRPr sz="3000">
        <a:latin typeface="Arial"/>
        <a:ea typeface="Arial"/>
        <a:cs typeface="Arial"/>
        <a:sym typeface="Lucida Grande"/>
      </a:defRPr>
    </a:lvl1pPr>
    <a:lvl2pPr indent="228600" defTabSz="825500" latinLnBrk="0">
      <a:defRPr sz="3000">
        <a:latin typeface="Lucida Grande"/>
        <a:ea typeface="Lucida Grande"/>
        <a:cs typeface="Lucida Grande"/>
        <a:sym typeface="Lucida Grande"/>
      </a:defRPr>
    </a:lvl2pPr>
    <a:lvl3pPr indent="457200" defTabSz="825500" latinLnBrk="0">
      <a:defRPr sz="3000">
        <a:latin typeface="Lucida Grande"/>
        <a:ea typeface="Lucida Grande"/>
        <a:cs typeface="Lucida Grande"/>
        <a:sym typeface="Lucida Grande"/>
      </a:defRPr>
    </a:lvl3pPr>
    <a:lvl4pPr indent="685800" defTabSz="825500" latinLnBrk="0">
      <a:defRPr sz="3000">
        <a:latin typeface="Lucida Grande"/>
        <a:ea typeface="Lucida Grande"/>
        <a:cs typeface="Lucida Grande"/>
        <a:sym typeface="Lucida Grande"/>
      </a:defRPr>
    </a:lvl4pPr>
    <a:lvl5pPr indent="914400" defTabSz="825500" latinLnBrk="0">
      <a:defRPr sz="3000">
        <a:latin typeface="Lucida Grande"/>
        <a:ea typeface="Lucida Grande"/>
        <a:cs typeface="Lucida Grande"/>
        <a:sym typeface="Lucida Grande"/>
      </a:defRPr>
    </a:lvl5pPr>
    <a:lvl6pPr indent="1143000" defTabSz="825500" latinLnBrk="0">
      <a:defRPr sz="3000">
        <a:latin typeface="Lucida Grande"/>
        <a:ea typeface="Lucida Grande"/>
        <a:cs typeface="Lucida Grande"/>
        <a:sym typeface="Lucida Grande"/>
      </a:defRPr>
    </a:lvl6pPr>
    <a:lvl7pPr indent="1371600" defTabSz="825500" latinLnBrk="0">
      <a:defRPr sz="3000">
        <a:latin typeface="Lucida Grande"/>
        <a:ea typeface="Lucida Grande"/>
        <a:cs typeface="Lucida Grande"/>
        <a:sym typeface="Lucida Grande"/>
      </a:defRPr>
    </a:lvl7pPr>
    <a:lvl8pPr indent="1600200" defTabSz="825500" latinLnBrk="0">
      <a:defRPr sz="3000">
        <a:latin typeface="Lucida Grande"/>
        <a:ea typeface="Lucida Grande"/>
        <a:cs typeface="Lucida Grande"/>
        <a:sym typeface="Lucida Grande"/>
      </a:defRPr>
    </a:lvl8pPr>
    <a:lvl9pPr indent="1828800" defTabSz="825500" latinLnBrk="0">
      <a:defRPr sz="3000">
        <a:latin typeface="Lucida Grande"/>
        <a:ea typeface="Lucida Grande"/>
        <a:cs typeface="Lucida Grande"/>
        <a:sym typeface="Lucida Grand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White Slide">
    <p:spTree>
      <p:nvGrpSpPr>
        <p:cNvPr id="1" name=""/>
        <p:cNvGrpSpPr/>
        <p:nvPr/>
      </p:nvGrpSpPr>
      <p:grpSpPr>
        <a:xfrm>
          <a:off x="0" y="0"/>
          <a:ext cx="0" cy="0"/>
          <a:chOff x="0" y="0"/>
          <a:chExt cx="0" cy="0"/>
        </a:xfrm>
      </p:grpSpPr>
      <p:sp>
        <p:nvSpPr>
          <p:cNvPr id="17" name="Shape 17"/>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39561" y="13652500"/>
            <a:ext cx="8107992" cy="0"/>
          </a:xfrm>
          <a:prstGeom prst="line">
            <a:avLst/>
          </a:prstGeom>
          <a:noFill/>
          <a:ln w="127000" cap="flat">
            <a:solidFill>
              <a:schemeClr val="accent3"/>
            </a:solidFill>
            <a:prstDash val="solid"/>
            <a:miter lim="400000"/>
          </a:ln>
          <a:effectLst/>
        </p:spPr>
        <p:txBody>
          <a:bodyPr wrap="square" lIns="50800" tIns="50800" rIns="50800" bIns="50800" numCol="1" anchor="ctr">
            <a:noAutofit/>
          </a:bodyPr>
          <a:lstStyle/>
          <a:p>
            <a:pPr algn="l" defTabSz="457200">
              <a:defRPr sz="1200">
                <a:latin typeface="Helvetica"/>
                <a:ea typeface="Helvetica"/>
                <a:cs typeface="Helvetica"/>
                <a:sym typeface="Helvetica"/>
              </a:defRPr>
            </a:pPr>
            <a:endParaRPr dirty="0">
              <a:latin typeface="Montserrat"/>
              <a:ea typeface="Montserrat"/>
              <a:cs typeface="Montserrat"/>
            </a:endParaRPr>
          </a:p>
        </p:txBody>
      </p:sp>
      <p:sp>
        <p:nvSpPr>
          <p:cNvPr id="3" name="Shape 3"/>
          <p:cNvSpPr/>
          <p:nvPr/>
        </p:nvSpPr>
        <p:spPr>
          <a:xfrm>
            <a:off x="8036475" y="13652500"/>
            <a:ext cx="4636003" cy="0"/>
          </a:xfrm>
          <a:prstGeom prst="line">
            <a:avLst/>
          </a:prstGeom>
          <a:noFill/>
          <a:ln w="127000" cap="flat">
            <a:solidFill>
              <a:schemeClr val="accent6"/>
            </a:solidFill>
            <a:prstDash val="solid"/>
            <a:miter lim="400000"/>
          </a:ln>
          <a:effectLst/>
        </p:spPr>
        <p:txBody>
          <a:bodyPr wrap="square" lIns="50800" tIns="50800" rIns="50800" bIns="50800" numCol="1" anchor="ctr">
            <a:noAutofit/>
          </a:bodyPr>
          <a:lstStyle/>
          <a:p>
            <a:pPr algn="l" defTabSz="457200">
              <a:defRPr sz="1200">
                <a:latin typeface="Helvetica"/>
                <a:ea typeface="Helvetica"/>
                <a:cs typeface="Helvetica"/>
                <a:sym typeface="Helvetica"/>
              </a:defRPr>
            </a:pPr>
            <a:endParaRPr dirty="0">
              <a:latin typeface="Montserrat"/>
              <a:ea typeface="Montserrat"/>
              <a:cs typeface="Montserrat"/>
            </a:endParaRPr>
          </a:p>
        </p:txBody>
      </p:sp>
      <p:sp>
        <p:nvSpPr>
          <p:cNvPr id="4" name="Shape 4"/>
          <p:cNvSpPr/>
          <p:nvPr/>
        </p:nvSpPr>
        <p:spPr>
          <a:xfrm>
            <a:off x="12669737" y="13652500"/>
            <a:ext cx="7453651" cy="0"/>
          </a:xfrm>
          <a:prstGeom prst="line">
            <a:avLst/>
          </a:prstGeom>
          <a:noFill/>
          <a:ln w="127000" cap="flat">
            <a:solidFill>
              <a:schemeClr val="accent5"/>
            </a:solidFill>
            <a:prstDash val="solid"/>
            <a:miter lim="400000"/>
          </a:ln>
          <a:effectLst/>
        </p:spPr>
        <p:txBody>
          <a:bodyPr wrap="square" lIns="50800" tIns="50800" rIns="50800" bIns="50800" numCol="1" anchor="ctr">
            <a:noAutofit/>
          </a:bodyPr>
          <a:lstStyle/>
          <a:p>
            <a:pPr algn="l" defTabSz="457200">
              <a:defRPr sz="1200">
                <a:latin typeface="Helvetica"/>
                <a:ea typeface="Helvetica"/>
                <a:cs typeface="Helvetica"/>
                <a:sym typeface="Helvetica"/>
              </a:defRPr>
            </a:pPr>
            <a:endParaRPr dirty="0">
              <a:latin typeface="Montserrat"/>
              <a:ea typeface="Montserrat"/>
              <a:cs typeface="Montserrat"/>
            </a:endParaRPr>
          </a:p>
        </p:txBody>
      </p:sp>
      <p:sp>
        <p:nvSpPr>
          <p:cNvPr id="5" name="Shape 5"/>
          <p:cNvSpPr/>
          <p:nvPr/>
        </p:nvSpPr>
        <p:spPr>
          <a:xfrm>
            <a:off x="20102265" y="13652500"/>
            <a:ext cx="4305683" cy="0"/>
          </a:xfrm>
          <a:prstGeom prst="line">
            <a:avLst/>
          </a:prstGeom>
          <a:noFill/>
          <a:ln w="127000" cap="flat">
            <a:solidFill>
              <a:schemeClr val="accent4"/>
            </a:solidFill>
            <a:prstDash val="solid"/>
            <a:miter lim="400000"/>
          </a:ln>
          <a:effectLst/>
        </p:spPr>
        <p:txBody>
          <a:bodyPr wrap="square" lIns="50800" tIns="50800" rIns="50800" bIns="50800" numCol="1" anchor="ctr">
            <a:noAutofit/>
          </a:bodyPr>
          <a:lstStyle/>
          <a:p>
            <a:pPr algn="l" defTabSz="457200">
              <a:defRPr sz="1200">
                <a:latin typeface="Helvetica"/>
                <a:ea typeface="Helvetica"/>
                <a:cs typeface="Helvetica"/>
                <a:sym typeface="Helvetica"/>
              </a:defRPr>
            </a:pPr>
            <a:endParaRPr dirty="0">
              <a:latin typeface="Montserrat"/>
              <a:ea typeface="Montserrat"/>
              <a:cs typeface="Montserrat"/>
            </a:endParaRPr>
          </a:p>
        </p:txBody>
      </p:sp>
      <p:sp>
        <p:nvSpPr>
          <p:cNvPr id="7" name="Shape 7"/>
          <p:cNvSpPr/>
          <p:nvPr/>
        </p:nvSpPr>
        <p:spPr>
          <a:xfrm>
            <a:off x="24142700" y="673100"/>
            <a:ext cx="266700" cy="622300"/>
          </a:xfrm>
          <a:prstGeom prst="rect">
            <a:avLst/>
          </a:prstGeom>
          <a:solidFill>
            <a:schemeClr val="tx2"/>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8" name="Shape 8"/>
          <p:cNvSpPr>
            <a:spLocks noGrp="1"/>
          </p:cNvSpPr>
          <p:nvPr>
            <p:ph type="sldNum" sz="quarter" idx="2"/>
          </p:nvPr>
        </p:nvSpPr>
        <p:spPr>
          <a:xfrm>
            <a:off x="23203195" y="651510"/>
            <a:ext cx="718145" cy="656590"/>
          </a:xfrm>
          <a:prstGeom prst="rect">
            <a:avLst/>
          </a:prstGeom>
          <a:ln w="12700">
            <a:miter lim="400000"/>
          </a:ln>
        </p:spPr>
        <p:txBody>
          <a:bodyPr wrap="none" lIns="50800" tIns="50800" rIns="50800" bIns="50800" anchor="b">
            <a:spAutoFit/>
          </a:bodyPr>
          <a:lstStyle>
            <a:lvl1pPr algn="r">
              <a:defRPr sz="3600" b="1">
                <a:solidFill>
                  <a:schemeClr val="tx1"/>
                </a:solidFill>
                <a:latin typeface="Montserrat"/>
                <a:ea typeface="Montserrat"/>
                <a:cs typeface="Montserrat"/>
                <a:sym typeface="Helvetica"/>
              </a:defRPr>
            </a:lvl1pPr>
          </a:lstStyle>
          <a:p>
            <a:fld id="{86CB4B4D-7CA3-9044-876B-883B54F8677D}" type="slidenum">
              <a:rPr lang="en-US" smtClean="0"/>
              <a:pPr/>
              <a:t>‹#›</a:t>
            </a:fld>
            <a:endParaRPr lang="en-US" dirty="0"/>
          </a:p>
        </p:txBody>
      </p:sp>
      <p:sp>
        <p:nvSpPr>
          <p:cNvPr id="9" name="Shape 9"/>
          <p:cNvSpPr>
            <a:spLocks noGrp="1"/>
          </p:cNvSpPr>
          <p:nvPr>
            <p:ph type="title"/>
          </p:nvPr>
        </p:nvSpPr>
        <p:spPr>
          <a:xfrm>
            <a:off x="1739900" y="2298700"/>
            <a:ext cx="20904200" cy="46355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b"/>
          <a:lstStyle/>
          <a:p>
            <a:r>
              <a:rPr dirty="0"/>
              <a:t>Title Text</a:t>
            </a:r>
          </a:p>
        </p:txBody>
      </p:sp>
      <p:sp>
        <p:nvSpPr>
          <p:cNvPr id="10" name="Shape 10"/>
          <p:cNvSpPr>
            <a:spLocks noGrp="1"/>
          </p:cNvSpPr>
          <p:nvPr>
            <p:ph type="body" idx="1"/>
          </p:nvPr>
        </p:nvSpPr>
        <p:spPr>
          <a:xfrm>
            <a:off x="1739900" y="7061200"/>
            <a:ext cx="20904200" cy="15875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Tree>
  </p:cSld>
  <p:clrMap bg1="lt1" tx1="dk1" bg2="lt2" tx2="dk2" accent1="accent1" accent2="accent2" accent3="accent3" accent4="accent4" accent5="accent5" accent6="accent6" hlink="hlink" folHlink="folHlink"/>
  <p:sldLayoutIdLst>
    <p:sldLayoutId id="2147483649" r:id="rId1"/>
  </p:sldLayoutIdLst>
  <p:transition spd="med"/>
  <p:hf hdr="0" ftr="0" dt="0"/>
  <p:txStyles>
    <p:titleStyle>
      <a:lvl1pPr marL="0" marR="0" indent="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Arial"/>
          <a:ea typeface="Arial"/>
          <a:cs typeface="Arial"/>
          <a:sym typeface="Helvetica Neue UltraLight"/>
        </a:defRPr>
      </a:lvl1pPr>
      <a:lvl2pPr marL="0" marR="0" indent="2286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2pPr>
      <a:lvl3pPr marL="0" marR="0" indent="4572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3pPr>
      <a:lvl4pPr marL="0" marR="0" indent="6858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4pPr>
      <a:lvl5pPr marL="0" marR="0" indent="9144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5pPr>
      <a:lvl6pPr marL="0" marR="0" indent="11430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6pPr>
      <a:lvl7pPr marL="0" marR="0" indent="13716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7pPr>
      <a:lvl8pPr marL="0" marR="0" indent="16002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8pPr>
      <a:lvl9pPr marL="0" marR="0" indent="1828800" algn="ctr" defTabSz="825500" latinLnBrk="0">
        <a:lnSpc>
          <a:spcPct val="100000"/>
        </a:lnSpc>
        <a:spcBef>
          <a:spcPts val="0"/>
        </a:spcBef>
        <a:spcAft>
          <a:spcPts val="0"/>
        </a:spcAft>
        <a:buClrTx/>
        <a:buSzTx/>
        <a:buFontTx/>
        <a:buNone/>
        <a:tabLst/>
        <a:defRPr sz="116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9pPr>
    </p:titleStyle>
    <p:bodyStyle>
      <a:lvl1pPr marL="0" marR="0" indent="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Arial"/>
          <a:ea typeface="Arial"/>
          <a:cs typeface="Arial"/>
          <a:sym typeface="Helvetica Neue UltraLight"/>
        </a:defRPr>
      </a:lvl1pPr>
      <a:lvl2pPr marL="0" marR="0" indent="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Arial"/>
          <a:ea typeface="Arial"/>
          <a:cs typeface="Arial"/>
          <a:sym typeface="Helvetica Neue UltraLight"/>
        </a:defRPr>
      </a:lvl2pPr>
      <a:lvl3pPr marL="0" marR="0" indent="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Arial"/>
          <a:ea typeface="Arial"/>
          <a:cs typeface="Arial"/>
          <a:sym typeface="Helvetica Neue UltraLight"/>
        </a:defRPr>
      </a:lvl3pPr>
      <a:lvl4pPr marL="0" marR="0" indent="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Arial"/>
          <a:ea typeface="Arial"/>
          <a:cs typeface="Arial"/>
          <a:sym typeface="Helvetica Neue UltraLight"/>
        </a:defRPr>
      </a:lvl4pPr>
      <a:lvl5pPr marL="0" marR="0" indent="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Arial"/>
          <a:ea typeface="Arial"/>
          <a:cs typeface="Arial"/>
          <a:sym typeface="Helvetica Neue UltraLight"/>
        </a:defRPr>
      </a:lvl5pPr>
      <a:lvl6pPr marL="0" marR="0" indent="35560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6pPr>
      <a:lvl7pPr marL="0" marR="0" indent="71120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7pPr>
      <a:lvl8pPr marL="0" marR="0" indent="106680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8pPr>
      <a:lvl9pPr marL="0" marR="0" indent="1422400" algn="ctr" defTabSz="825500" latinLnBrk="0">
        <a:lnSpc>
          <a:spcPct val="100000"/>
        </a:lnSpc>
        <a:spcBef>
          <a:spcPts val="0"/>
        </a:spcBef>
        <a:spcAft>
          <a:spcPts val="0"/>
        </a:spcAft>
        <a:buClrTx/>
        <a:buSzTx/>
        <a:buFontTx/>
        <a:buNone/>
        <a:tabLst/>
        <a:defRPr sz="4800" b="0" i="0" u="none" strike="noStrike" cap="none" spc="0" baseline="0">
          <a:ln>
            <a:noFill/>
          </a:ln>
          <a:solidFill>
            <a:srgbClr val="000000"/>
          </a:solidFill>
          <a:uFillTx/>
          <a:latin typeface="Helvetica Neue UltraLight"/>
          <a:ea typeface="Helvetica Neue UltraLight"/>
          <a:cs typeface="Helvetica Neue UltraLight"/>
          <a:sym typeface="Helvetica Neue UltraLight"/>
        </a:defRPr>
      </a:lvl9pPr>
    </p:bodyStyle>
    <p:otherStyle>
      <a:lvl1pPr marL="0" marR="0" indent="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1pPr>
      <a:lvl2pPr marL="0" marR="0" indent="2286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2pPr>
      <a:lvl3pPr marL="0" marR="0" indent="4572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3pPr>
      <a:lvl4pPr marL="0" marR="0" indent="6858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4pPr>
      <a:lvl5pPr marL="0" marR="0" indent="9144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5pPr>
      <a:lvl6pPr marL="0" marR="0" indent="11430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6pPr>
      <a:lvl7pPr marL="0" marR="0" indent="13716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7pPr>
      <a:lvl8pPr marL="0" marR="0" indent="16002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8pPr>
      <a:lvl9pPr marL="0" marR="0" indent="1828800" algn="r" defTabSz="825500" latinLnBrk="0">
        <a:lnSpc>
          <a:spcPct val="100000"/>
        </a:lnSpc>
        <a:spcBef>
          <a:spcPts val="0"/>
        </a:spcBef>
        <a:spcAft>
          <a:spcPts val="0"/>
        </a:spcAft>
        <a:buClrTx/>
        <a:buSzTx/>
        <a:buFontTx/>
        <a:buNone/>
        <a:tabLst/>
        <a:defRPr sz="3600" b="1" i="0" u="none" strike="noStrike" cap="none" spc="0" baseline="0">
          <a:ln>
            <a:noFill/>
          </a:ln>
          <a:solidFill>
            <a:schemeClr val="tx1"/>
          </a:solidFill>
          <a:uFillTx/>
          <a:latin typeface="+mn-lt"/>
          <a:ea typeface="+mn-ea"/>
          <a:cs typeface="+mn-cs"/>
          <a:sym typeface="Helvetica"/>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33">
            <a:extLst>
              <a:ext uri="{FF2B5EF4-FFF2-40B4-BE49-F238E27FC236}">
                <a16:creationId xmlns:a16="http://schemas.microsoft.com/office/drawing/2014/main" id="{47B5CA5F-5FE3-4A37-B906-2C6883A69076}"/>
              </a:ext>
            </a:extLst>
          </p:cNvPr>
          <p:cNvSpPr/>
          <p:nvPr/>
        </p:nvSpPr>
        <p:spPr>
          <a:xfrm>
            <a:off x="3453394" y="2343429"/>
            <a:ext cx="11758027" cy="1769715"/>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p>
            <a:pPr algn="l" defTabSz="1155700">
              <a:defRPr sz="9000" b="1">
                <a:solidFill>
                  <a:srgbClr val="323C40"/>
                </a:solidFill>
                <a:latin typeface="Helvetica"/>
                <a:ea typeface="Helvetica"/>
                <a:cs typeface="Helvetica"/>
                <a:sym typeface="Helvetica"/>
              </a:defRPr>
            </a:pPr>
            <a:r>
              <a:rPr lang="tr-TR" sz="11500" dirty="0">
                <a:solidFill>
                  <a:schemeClr val="tx1"/>
                </a:solidFill>
                <a:latin typeface="Montserrat Light"/>
                <a:ea typeface="Montserrat"/>
                <a:cs typeface="Montserrat Light"/>
              </a:rPr>
              <a:t>SİİRT ÜNİVERSİTESİ</a:t>
            </a:r>
            <a:endParaRPr sz="11500" dirty="0">
              <a:solidFill>
                <a:schemeClr val="tx1"/>
              </a:solidFill>
              <a:latin typeface="Montserrat"/>
              <a:ea typeface="Montserrat"/>
              <a:cs typeface="Montserrat"/>
            </a:endParaRPr>
          </a:p>
        </p:txBody>
      </p:sp>
      <p:sp>
        <p:nvSpPr>
          <p:cNvPr id="6" name="Shape 43">
            <a:extLst>
              <a:ext uri="{FF2B5EF4-FFF2-40B4-BE49-F238E27FC236}">
                <a16:creationId xmlns:a16="http://schemas.microsoft.com/office/drawing/2014/main" id="{E5A6BF5F-CE89-499C-8372-1A4FF8260254}"/>
              </a:ext>
            </a:extLst>
          </p:cNvPr>
          <p:cNvSpPr/>
          <p:nvPr/>
        </p:nvSpPr>
        <p:spPr>
          <a:xfrm>
            <a:off x="13793148" y="3733443"/>
            <a:ext cx="4600360" cy="830997"/>
          </a:xfrm>
          <a:prstGeom prst="rect">
            <a:avLst/>
          </a:prstGeom>
          <a:ln w="12700"/>
          <a:extLst>
            <a:ext uri="{C572A759-6A51-4108-AA02-DFA0A04FC94B}">
              <ma14:wrappingTextBoxFlag xmlns:ma14="http://schemas.microsoft.com/office/mac/drawingml/2011/main" xmlns="" val="1"/>
            </a:ext>
          </a:extLst>
        </p:spPr>
        <p:txBody>
          <a:bodyPr wrap="square" lIns="0" tIns="0" rIns="0" bIns="0">
            <a:spAutoFit/>
          </a:bodyPr>
          <a:lstStyle/>
          <a:p>
            <a:pPr algn="l" defTabSz="952500">
              <a:buClr>
                <a:srgbClr val="E9F6FA"/>
              </a:buClr>
              <a:buFont typeface="Helvetica Neue UltraLight"/>
              <a:defRPr sz="3600" b="1">
                <a:solidFill>
                  <a:srgbClr val="323C40"/>
                </a:solidFill>
                <a:uFill>
                  <a:solidFill>
                    <a:srgbClr val="323C40"/>
                  </a:solidFill>
                </a:uFill>
                <a:latin typeface="Helvetica"/>
                <a:ea typeface="Helvetica"/>
                <a:cs typeface="Helvetica"/>
                <a:sym typeface="Helvetica"/>
              </a:defRPr>
            </a:pPr>
            <a:r>
              <a:rPr sz="5400" dirty="0">
                <a:solidFill>
                  <a:schemeClr val="tx1"/>
                </a:solidFill>
                <a:latin typeface="Montserrat"/>
                <a:ea typeface="Montserrat"/>
                <a:cs typeface="Montserrat"/>
              </a:rPr>
              <a:t> </a:t>
            </a:r>
            <a:r>
              <a:rPr lang="tr-TR" sz="4400" dirty="0">
                <a:solidFill>
                  <a:schemeClr val="tx1"/>
                </a:solidFill>
                <a:latin typeface="Montserrat"/>
                <a:ea typeface="Montserrat"/>
                <a:cs typeface="Montserrat"/>
              </a:rPr>
              <a:t>Bilimin Işığında</a:t>
            </a:r>
            <a:endParaRPr sz="5400" dirty="0">
              <a:solidFill>
                <a:schemeClr val="tx1"/>
              </a:solidFill>
              <a:latin typeface="Montserrat"/>
              <a:ea typeface="Montserrat"/>
              <a:cs typeface="Montserrat"/>
            </a:endParaRPr>
          </a:p>
        </p:txBody>
      </p:sp>
      <p:pic>
        <p:nvPicPr>
          <p:cNvPr id="8" name="Resim 7">
            <a:extLst>
              <a:ext uri="{FF2B5EF4-FFF2-40B4-BE49-F238E27FC236}">
                <a16:creationId xmlns:a16="http://schemas.microsoft.com/office/drawing/2014/main" id="{98F1DB0E-4CFE-42FC-8C53-7D6AF17946C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998" r="25451" b="71165"/>
          <a:stretch/>
        </p:blipFill>
        <p:spPr>
          <a:xfrm>
            <a:off x="441143" y="2089089"/>
            <a:ext cx="3035757" cy="2435898"/>
          </a:xfrm>
          <a:prstGeom prst="rect">
            <a:avLst/>
          </a:prstGeom>
        </p:spPr>
      </p:pic>
      <p:sp>
        <p:nvSpPr>
          <p:cNvPr id="7" name="Shape 33">
            <a:extLst>
              <a:ext uri="{FF2B5EF4-FFF2-40B4-BE49-F238E27FC236}">
                <a16:creationId xmlns:a16="http://schemas.microsoft.com/office/drawing/2014/main" id="{0AC3F401-C614-4C90-855C-3059B5425517}"/>
              </a:ext>
            </a:extLst>
          </p:cNvPr>
          <p:cNvSpPr/>
          <p:nvPr/>
        </p:nvSpPr>
        <p:spPr>
          <a:xfrm>
            <a:off x="3476900" y="6365510"/>
            <a:ext cx="18122929" cy="1015663"/>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l" defTabSz="1155700">
              <a:defRPr sz="9000" b="1">
                <a:solidFill>
                  <a:srgbClr val="323C40"/>
                </a:solidFill>
                <a:latin typeface="Helvetica"/>
                <a:ea typeface="Helvetica"/>
                <a:cs typeface="Helvetica"/>
                <a:sym typeface="Helvetica"/>
              </a:defRPr>
            </a:pPr>
            <a:r>
              <a:rPr lang="tr-TR" sz="6600" dirty="0">
                <a:solidFill>
                  <a:schemeClr val="tx1"/>
                </a:solidFill>
                <a:latin typeface="Montserrat Light"/>
                <a:ea typeface="Montserrat"/>
                <a:cs typeface="Montserrat"/>
              </a:rPr>
              <a:t>SAĞLIK BİLİMLERİ ENSTİTÜSÜ</a:t>
            </a:r>
          </a:p>
        </p:txBody>
      </p:sp>
      <p:sp>
        <p:nvSpPr>
          <p:cNvPr id="9" name="Shape 43">
            <a:extLst>
              <a:ext uri="{FF2B5EF4-FFF2-40B4-BE49-F238E27FC236}">
                <a16:creationId xmlns:a16="http://schemas.microsoft.com/office/drawing/2014/main" id="{F092EDA9-0389-4FDB-AEFB-FECDADDD0C16}"/>
              </a:ext>
            </a:extLst>
          </p:cNvPr>
          <p:cNvSpPr/>
          <p:nvPr/>
        </p:nvSpPr>
        <p:spPr>
          <a:xfrm>
            <a:off x="5709764" y="7573394"/>
            <a:ext cx="7558817" cy="738664"/>
          </a:xfrm>
          <a:prstGeom prst="rect">
            <a:avLst/>
          </a:prstGeom>
          <a:ln w="12700"/>
          <a:extLst>
            <a:ext uri="{C572A759-6A51-4108-AA02-DFA0A04FC94B}">
              <ma14:wrappingTextBoxFlag xmlns:ma14="http://schemas.microsoft.com/office/mac/drawingml/2011/main" xmlns="" val="1"/>
            </a:ext>
          </a:extLst>
        </p:spPr>
        <p:txBody>
          <a:bodyPr wrap="square" lIns="0" tIns="0" rIns="0" bIns="0">
            <a:spAutoFit/>
          </a:bodyPr>
          <a:lstStyle/>
          <a:p>
            <a:pPr algn="l" defTabSz="952500">
              <a:buClr>
                <a:srgbClr val="E9F6FA"/>
              </a:buClr>
              <a:buFont typeface="Helvetica Neue UltraLight"/>
              <a:defRPr sz="3600" b="1">
                <a:solidFill>
                  <a:srgbClr val="323C40"/>
                </a:solidFill>
                <a:uFill>
                  <a:solidFill>
                    <a:srgbClr val="323C40"/>
                  </a:solidFill>
                </a:uFill>
                <a:latin typeface="Helvetica"/>
                <a:ea typeface="Helvetica"/>
                <a:cs typeface="Helvetica"/>
                <a:sym typeface="Helvetica"/>
              </a:defRPr>
            </a:pPr>
            <a:r>
              <a:rPr lang="tr-TR" sz="4800" dirty="0">
                <a:solidFill>
                  <a:schemeClr val="tx1"/>
                </a:solidFill>
                <a:latin typeface="Montserrat"/>
                <a:ea typeface="Montserrat"/>
                <a:cs typeface="Montserrat"/>
              </a:rPr>
              <a:t>Brifing Raporu 2017-2018</a:t>
            </a:r>
            <a:endParaRPr sz="4800" dirty="0">
              <a:solidFill>
                <a:schemeClr val="tx1"/>
              </a:solidFill>
              <a:latin typeface="Montserrat"/>
              <a:ea typeface="Montserrat"/>
              <a:cs typeface="Montserrat"/>
            </a:endParaRPr>
          </a:p>
        </p:txBody>
      </p:sp>
    </p:spTree>
    <p:extLst>
      <p:ext uri="{BB962C8B-B14F-4D97-AF65-F5344CB8AC3E}">
        <p14:creationId xmlns:p14="http://schemas.microsoft.com/office/powerpoint/2010/main" val="3184113936"/>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Shape 54"/>
          <p:cNvSpPr/>
          <p:nvPr/>
        </p:nvSpPr>
        <p:spPr>
          <a:xfrm>
            <a:off x="964095" y="3983106"/>
            <a:ext cx="22134444" cy="5749787"/>
          </a:xfrm>
          <a:prstGeom prst="rect">
            <a:avLst/>
          </a:prstGeom>
          <a:ln w="12700"/>
          <a:extLst>
            <a:ext uri="{C572A759-6A51-4108-AA02-DFA0A04FC94B}">
              <ma14:wrappingTextBoxFlag xmlns:ma14="http://schemas.microsoft.com/office/mac/drawingml/2011/main" xmlns="" val="1"/>
            </a:ext>
          </a:extLst>
        </p:spPr>
        <p:txBody>
          <a:bodyPr lIns="0" tIns="0" rIns="0" bIns="0" anchor="ctr"/>
          <a:lstStyle>
            <a:lvl1pPr defTabSz="952500">
              <a:lnSpc>
                <a:spcPct val="13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lvl1pPr>
          </a:lstStyle>
          <a:p>
            <a:pPr>
              <a:lnSpc>
                <a:spcPct val="150000"/>
              </a:lnSpc>
            </a:pPr>
            <a:r>
              <a:rPr lang="tr-TR" sz="4800" dirty="0"/>
              <a:t>Enstitümüz, 06 Haziran 2013 tarihinde, 28/03/1983 tarihli ve 2809 sayılı kanunun ek 30'uncu maddesine göre; 05/06/2015 tarihli ve 29377 sayılı Resmi </a:t>
            </a:r>
            <a:r>
              <a:rPr lang="tr-TR" sz="4800" dirty="0" err="1"/>
              <a:t>Gazete’de</a:t>
            </a:r>
            <a:r>
              <a:rPr lang="tr-TR" sz="4800" dirty="0"/>
              <a:t> yayımlanan 2015/7723 numaralı Bakanlar Kurulu Kararı ile kurulmuştur.</a:t>
            </a:r>
          </a:p>
        </p:txBody>
      </p:sp>
      <p:sp>
        <p:nvSpPr>
          <p:cNvPr id="11" name="Shape 77">
            <a:extLst>
              <a:ext uri="{FF2B5EF4-FFF2-40B4-BE49-F238E27FC236}">
                <a16:creationId xmlns:a16="http://schemas.microsoft.com/office/drawing/2014/main" id="{8095E9A9-59C6-469C-B3EB-D950E1775EEB}"/>
              </a:ext>
            </a:extLst>
          </p:cNvPr>
          <p:cNvSpPr/>
          <p:nvPr/>
        </p:nvSpPr>
        <p:spPr>
          <a:xfrm>
            <a:off x="1610357" y="2397812"/>
            <a:ext cx="8407401" cy="1083374"/>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sz="8800" dirty="0">
                <a:solidFill>
                  <a:schemeClr val="tx1"/>
                </a:solidFill>
                <a:latin typeface="Montserrat Light"/>
                <a:ea typeface="Montserrat"/>
                <a:cs typeface="Montserrat"/>
              </a:rPr>
              <a:t>Kuruluş</a:t>
            </a:r>
            <a:endParaRPr sz="8800" dirty="0">
              <a:solidFill>
                <a:schemeClr val="tx1"/>
              </a:solidFill>
              <a:latin typeface="Montserrat"/>
              <a:ea typeface="Montserrat"/>
              <a:cs typeface="Montserrat"/>
            </a:endParaRPr>
          </a:p>
        </p:txBody>
      </p:sp>
      <p:sp>
        <p:nvSpPr>
          <p:cNvPr id="12" name="Shape 79">
            <a:extLst>
              <a:ext uri="{FF2B5EF4-FFF2-40B4-BE49-F238E27FC236}">
                <a16:creationId xmlns:a16="http://schemas.microsoft.com/office/drawing/2014/main" id="{8C0AAB10-32CB-48A1-9109-FAD24D5E357F}"/>
              </a:ext>
            </a:extLst>
          </p:cNvPr>
          <p:cNvSpPr/>
          <p:nvPr/>
        </p:nvSpPr>
        <p:spPr>
          <a:xfrm rot="10800000">
            <a:off x="964095" y="2272748"/>
            <a:ext cx="317501" cy="14605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sz="4800" dirty="0">
              <a:latin typeface="Arial"/>
              <a:ea typeface="Arial"/>
              <a:cs typeface="Arial"/>
            </a:endParaRPr>
          </a:p>
        </p:txBody>
      </p:sp>
    </p:spTree>
    <p:extLst>
      <p:ext uri="{BB962C8B-B14F-4D97-AF65-F5344CB8AC3E}">
        <p14:creationId xmlns:p14="http://schemas.microsoft.com/office/powerpoint/2010/main" val="2821664590"/>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p:nvPr/>
        </p:nvSpPr>
        <p:spPr>
          <a:xfrm>
            <a:off x="1610357" y="795585"/>
            <a:ext cx="8407401" cy="90851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dirty="0">
                <a:solidFill>
                  <a:schemeClr val="tx1"/>
                </a:solidFill>
                <a:latin typeface="Montserrat Light"/>
                <a:ea typeface="Montserrat"/>
                <a:cs typeface="Montserrat Light"/>
              </a:rPr>
              <a:t>Misyonumuz</a:t>
            </a:r>
            <a:endParaRPr dirty="0">
              <a:solidFill>
                <a:schemeClr val="tx1"/>
              </a:solidFill>
              <a:latin typeface="Montserrat"/>
              <a:ea typeface="Montserrat"/>
              <a:cs typeface="Montserrat"/>
            </a:endParaRPr>
          </a:p>
        </p:txBody>
      </p:sp>
      <p:sp>
        <p:nvSpPr>
          <p:cNvPr id="78" name="Shape 78"/>
          <p:cNvSpPr/>
          <p:nvPr/>
        </p:nvSpPr>
        <p:spPr>
          <a:xfrm>
            <a:off x="1327407" y="1915201"/>
            <a:ext cx="22622843" cy="5118132"/>
          </a:xfrm>
          <a:prstGeom prst="rect">
            <a:avLst/>
          </a:prstGeom>
          <a:ln w="12700"/>
          <a:extLst>
            <a:ext uri="{C572A759-6A51-4108-AA02-DFA0A04FC94B}">
              <ma14:wrappingTextBoxFlag xmlns:ma14="http://schemas.microsoft.com/office/mac/drawingml/2011/main" xmlns="" val="1"/>
            </a:ext>
          </a:extLst>
        </p:spPr>
        <p:txBody>
          <a:bodyPr wrap="square" lIns="0" tIns="0" rIns="0" bIns="0" anchor="ctr">
            <a:spAutoFit/>
          </a:bodyPr>
          <a:lstStyle>
            <a:lvl1pPr algn="l" defTabSz="952500">
              <a:lnSpc>
                <a:spcPct val="13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lvl1pPr>
          </a:lstStyle>
          <a:p>
            <a:pPr algn="just"/>
            <a:r>
              <a:rPr lang="tr-TR" sz="4400" dirty="0"/>
              <a:t>Bilimin Işığında sloganıyla, öğrencilerinin araştırmacı potansiyellerini ortaya koymalarına fırsat verecek bir ortamda üst düzeyde lisansüstü eğitim verilmesini sağlayarak; bilimsel ve etik değerlere saygılı, gelenekselliği dışlamadan modernize edebilen, toplumun sosyal ve kültürel gelişimine dinamizm kazandıracak, sabırlı, yenilikçi, paylaşımcı ve mesleki açıdan yetkin, özgüven sahibi ve global bilime katkı yapabilen bilim insanları yetiştirmektir.</a:t>
            </a:r>
          </a:p>
          <a:p>
            <a:endParaRPr sz="4000" dirty="0">
              <a:solidFill>
                <a:schemeClr val="tx1"/>
              </a:solidFill>
              <a:latin typeface="Arial"/>
              <a:ea typeface="Arial"/>
              <a:cs typeface="Arial"/>
            </a:endParaRPr>
          </a:p>
        </p:txBody>
      </p:sp>
      <p:sp>
        <p:nvSpPr>
          <p:cNvPr id="79" name="Shape 79"/>
          <p:cNvSpPr/>
          <p:nvPr/>
        </p:nvSpPr>
        <p:spPr>
          <a:xfrm rot="10800000">
            <a:off x="964095" y="583094"/>
            <a:ext cx="317501" cy="14605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Tree>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p:nvPr/>
        </p:nvSpPr>
        <p:spPr>
          <a:xfrm>
            <a:off x="1610357" y="2384250"/>
            <a:ext cx="8407401" cy="111049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sz="8800" dirty="0">
                <a:solidFill>
                  <a:schemeClr val="tx1"/>
                </a:solidFill>
                <a:latin typeface="Montserrat Light"/>
                <a:ea typeface="Montserrat"/>
                <a:cs typeface="Montserrat Light"/>
              </a:rPr>
              <a:t>Vizyonumuz</a:t>
            </a:r>
            <a:endParaRPr sz="8800" dirty="0">
              <a:solidFill>
                <a:schemeClr val="tx1"/>
              </a:solidFill>
              <a:latin typeface="Montserrat"/>
              <a:ea typeface="Montserrat"/>
              <a:cs typeface="Montserrat"/>
            </a:endParaRPr>
          </a:p>
        </p:txBody>
      </p:sp>
      <p:sp>
        <p:nvSpPr>
          <p:cNvPr id="78" name="Shape 78"/>
          <p:cNvSpPr/>
          <p:nvPr/>
        </p:nvSpPr>
        <p:spPr>
          <a:xfrm>
            <a:off x="1122846" y="3722944"/>
            <a:ext cx="21896180" cy="6712607"/>
          </a:xfrm>
          <a:prstGeom prst="rect">
            <a:avLst/>
          </a:prstGeom>
          <a:ln w="12700"/>
          <a:extLst>
            <a:ext uri="{C572A759-6A51-4108-AA02-DFA0A04FC94B}">
              <ma14:wrappingTextBoxFlag xmlns:ma14="http://schemas.microsoft.com/office/mac/drawingml/2011/main" xmlns="" val="1"/>
            </a:ext>
          </a:extLst>
        </p:spPr>
        <p:txBody>
          <a:bodyPr wrap="square" lIns="0" tIns="0" rIns="0" bIns="0" anchor="ctr">
            <a:spAutoFit/>
          </a:bodyPr>
          <a:lstStyle>
            <a:lvl1pPr algn="l" defTabSz="952500">
              <a:lnSpc>
                <a:spcPct val="13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lvl1pPr>
          </a:lstStyle>
          <a:p>
            <a:pPr algn="just">
              <a:lnSpc>
                <a:spcPct val="140000"/>
              </a:lnSpc>
              <a:spcBef>
                <a:spcPts val="600"/>
              </a:spcBef>
            </a:pPr>
            <a:r>
              <a:rPr lang="tr-TR" sz="4400" dirty="0"/>
              <a:t>Bilimin ışığında, nitelikli öğrenciler tarafından tercih edilen, aldığı eğitimle bölgesel, ulusal ve uluslararası düzeyde yürüttüğü eğitim programlarıyla mesleğini ve yaşam kalitesini geliştireceğine inanan nitelikli bilim insanı yetiştiren, mezunlarının aldıkları eğitimle alanlarında seçkin bir yere sahip olmalarını sağlayan, bilime katkı sunan araştırmalarını artırarak sürdüren, mensubu olmaktan onur duyulan saygın ve tercih edilen bir enstitü olmaktır.</a:t>
            </a:r>
          </a:p>
          <a:p>
            <a:pPr algn="just">
              <a:lnSpc>
                <a:spcPct val="140000"/>
              </a:lnSpc>
              <a:spcBef>
                <a:spcPts val="600"/>
              </a:spcBef>
            </a:pPr>
            <a:endParaRPr lang="tr-TR" sz="4400" dirty="0"/>
          </a:p>
        </p:txBody>
      </p:sp>
      <p:sp>
        <p:nvSpPr>
          <p:cNvPr id="79" name="Shape 79"/>
          <p:cNvSpPr/>
          <p:nvPr/>
        </p:nvSpPr>
        <p:spPr>
          <a:xfrm rot="10800000">
            <a:off x="964095" y="2272748"/>
            <a:ext cx="317501" cy="14605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sz="4800" dirty="0">
              <a:latin typeface="Arial"/>
              <a:ea typeface="Arial"/>
              <a:cs typeface="Arial"/>
            </a:endParaRPr>
          </a:p>
        </p:txBody>
      </p:sp>
    </p:spTree>
    <p:extLst>
      <p:ext uri="{BB962C8B-B14F-4D97-AF65-F5344CB8AC3E}">
        <p14:creationId xmlns:p14="http://schemas.microsoft.com/office/powerpoint/2010/main" val="2189351120"/>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p:nvPr/>
        </p:nvSpPr>
        <p:spPr>
          <a:xfrm>
            <a:off x="1281597" y="835059"/>
            <a:ext cx="7663619" cy="81253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sz="6600" dirty="0">
                <a:solidFill>
                  <a:schemeClr val="tx1"/>
                </a:solidFill>
                <a:latin typeface="Montserrat Light"/>
                <a:ea typeface="Montserrat"/>
                <a:cs typeface="Montserrat"/>
              </a:rPr>
              <a:t>Organizasyon Şeması</a:t>
            </a:r>
            <a:endParaRPr sz="6600" dirty="0">
              <a:solidFill>
                <a:schemeClr val="tx1"/>
              </a:solidFill>
              <a:latin typeface="Montserrat"/>
              <a:ea typeface="Montserrat"/>
              <a:cs typeface="Montserrat"/>
            </a:endParaRPr>
          </a:p>
        </p:txBody>
      </p:sp>
      <p:sp>
        <p:nvSpPr>
          <p:cNvPr id="79" name="Shape 79"/>
          <p:cNvSpPr/>
          <p:nvPr/>
        </p:nvSpPr>
        <p:spPr>
          <a:xfrm rot="10800000">
            <a:off x="635334" y="715446"/>
            <a:ext cx="273051" cy="1256031"/>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pic>
        <p:nvPicPr>
          <p:cNvPr id="73" name="Picture 5">
            <a:extLst>
              <a:ext uri="{FF2B5EF4-FFF2-40B4-BE49-F238E27FC236}">
                <a16:creationId xmlns:a16="http://schemas.microsoft.com/office/drawing/2014/main" id="{7523757B-F369-4B05-9D64-E170185FE6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4813" y="1971477"/>
            <a:ext cx="18634374" cy="11447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0565967"/>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Shape 83"/>
          <p:cNvSpPr/>
          <p:nvPr/>
        </p:nvSpPr>
        <p:spPr>
          <a:xfrm>
            <a:off x="4134107" y="11879647"/>
            <a:ext cx="8707822" cy="1096903"/>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defTabSz="1155700">
              <a:lnSpc>
                <a:spcPct val="80000"/>
              </a:lnSpc>
              <a:defRPr sz="5000" b="1">
                <a:solidFill>
                  <a:srgbClr val="323C40"/>
                </a:solidFill>
                <a:latin typeface="Helvetica"/>
                <a:ea typeface="Helvetica"/>
                <a:cs typeface="Helvetica"/>
                <a:sym typeface="Helvetica"/>
              </a:defRPr>
            </a:pPr>
            <a:r>
              <a:rPr lang="tr-TR" sz="4400" dirty="0" err="1">
                <a:solidFill>
                  <a:schemeClr val="tx1"/>
                </a:solidFill>
                <a:latin typeface="Montserrat Light"/>
                <a:ea typeface="Montserrat"/>
                <a:cs typeface="Montserrat"/>
              </a:rPr>
              <a:t>Yrd.Doç.Dr.Tuncay</a:t>
            </a:r>
            <a:r>
              <a:rPr lang="tr-TR" sz="4400" dirty="0">
                <a:solidFill>
                  <a:schemeClr val="tx1"/>
                </a:solidFill>
                <a:latin typeface="Montserrat Light"/>
                <a:ea typeface="Montserrat"/>
                <a:cs typeface="Montserrat"/>
              </a:rPr>
              <a:t> TUFAN</a:t>
            </a:r>
          </a:p>
          <a:p>
            <a:pPr defTabSz="1155700">
              <a:lnSpc>
                <a:spcPct val="80000"/>
              </a:lnSpc>
              <a:defRPr sz="5000" b="1">
                <a:solidFill>
                  <a:srgbClr val="323C40"/>
                </a:solidFill>
                <a:latin typeface="Helvetica"/>
                <a:ea typeface="Helvetica"/>
                <a:cs typeface="Helvetica"/>
                <a:sym typeface="Helvetica"/>
              </a:defRPr>
            </a:pPr>
            <a:r>
              <a:rPr lang="tr-TR" sz="4400" dirty="0">
                <a:solidFill>
                  <a:schemeClr val="tx1"/>
                </a:solidFill>
                <a:latin typeface="Montserrat Light"/>
                <a:ea typeface="Montserrat"/>
                <a:cs typeface="Montserrat"/>
              </a:rPr>
              <a:t>Müdür Yardımcısı</a:t>
            </a:r>
            <a:endParaRPr sz="4400" dirty="0">
              <a:solidFill>
                <a:schemeClr val="tx1"/>
              </a:solidFill>
              <a:latin typeface="Montserrat"/>
              <a:ea typeface="Montserrat"/>
              <a:cs typeface="Montserrat"/>
            </a:endParaRPr>
          </a:p>
        </p:txBody>
      </p:sp>
      <p:sp>
        <p:nvSpPr>
          <p:cNvPr id="96" name="Shape 96"/>
          <p:cNvSpPr/>
          <p:nvPr/>
        </p:nvSpPr>
        <p:spPr>
          <a:xfrm>
            <a:off x="4576912" y="12773350"/>
            <a:ext cx="635000" cy="2032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98" name="Shape 98"/>
          <p:cNvSpPr/>
          <p:nvPr/>
        </p:nvSpPr>
        <p:spPr>
          <a:xfrm>
            <a:off x="11874500" y="12789916"/>
            <a:ext cx="635000" cy="203200"/>
          </a:xfrm>
          <a:prstGeom prst="rect">
            <a:avLst/>
          </a:prstGeom>
          <a:solidFill>
            <a:schemeClr val="accent6"/>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100" name="Shape 100"/>
          <p:cNvSpPr/>
          <p:nvPr/>
        </p:nvSpPr>
        <p:spPr>
          <a:xfrm>
            <a:off x="19499193" y="12733593"/>
            <a:ext cx="635000" cy="203200"/>
          </a:xfrm>
          <a:prstGeom prst="rect">
            <a:avLst/>
          </a:prstGeom>
          <a:solidFill>
            <a:schemeClr val="accent3"/>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23" name="Shape 83">
            <a:extLst>
              <a:ext uri="{FF2B5EF4-FFF2-40B4-BE49-F238E27FC236}">
                <a16:creationId xmlns:a16="http://schemas.microsoft.com/office/drawing/2014/main" id="{308E8E8F-3349-4312-835A-EC041EC69A24}"/>
              </a:ext>
            </a:extLst>
          </p:cNvPr>
          <p:cNvSpPr/>
          <p:nvPr/>
        </p:nvSpPr>
        <p:spPr>
          <a:xfrm>
            <a:off x="13504417" y="11755948"/>
            <a:ext cx="5606222" cy="1096903"/>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defTabSz="1155700">
              <a:lnSpc>
                <a:spcPct val="80000"/>
              </a:lnSpc>
              <a:defRPr sz="5000" b="1">
                <a:solidFill>
                  <a:srgbClr val="323C40"/>
                </a:solidFill>
                <a:latin typeface="Helvetica"/>
                <a:ea typeface="Helvetica"/>
                <a:cs typeface="Helvetica"/>
                <a:sym typeface="Helvetica"/>
              </a:defRPr>
            </a:pPr>
            <a:r>
              <a:rPr lang="tr-TR" sz="4400" dirty="0">
                <a:solidFill>
                  <a:schemeClr val="tx1"/>
                </a:solidFill>
                <a:latin typeface="Montserrat Light"/>
                <a:ea typeface="Montserrat"/>
                <a:cs typeface="Montserrat"/>
              </a:rPr>
              <a:t>Mehmet ASLAN</a:t>
            </a:r>
          </a:p>
          <a:p>
            <a:pPr defTabSz="1155700">
              <a:lnSpc>
                <a:spcPct val="80000"/>
              </a:lnSpc>
              <a:defRPr sz="5000" b="1">
                <a:solidFill>
                  <a:srgbClr val="323C40"/>
                </a:solidFill>
                <a:latin typeface="Helvetica"/>
                <a:ea typeface="Helvetica"/>
                <a:cs typeface="Helvetica"/>
                <a:sym typeface="Helvetica"/>
              </a:defRPr>
            </a:pPr>
            <a:r>
              <a:rPr lang="tr-TR" sz="4400" dirty="0">
                <a:solidFill>
                  <a:schemeClr val="tx1"/>
                </a:solidFill>
                <a:latin typeface="Montserrat Light"/>
                <a:ea typeface="Montserrat"/>
                <a:cs typeface="Montserrat"/>
              </a:rPr>
              <a:t>Enstitü Sekreteri</a:t>
            </a:r>
            <a:endParaRPr sz="4400" dirty="0">
              <a:solidFill>
                <a:schemeClr val="tx1"/>
              </a:solidFill>
              <a:latin typeface="Montserrat"/>
              <a:ea typeface="Montserrat"/>
              <a:cs typeface="Montserrat"/>
            </a:endParaRPr>
          </a:p>
        </p:txBody>
      </p:sp>
      <p:sp>
        <p:nvSpPr>
          <p:cNvPr id="24" name="Shape 83">
            <a:extLst>
              <a:ext uri="{FF2B5EF4-FFF2-40B4-BE49-F238E27FC236}">
                <a16:creationId xmlns:a16="http://schemas.microsoft.com/office/drawing/2014/main" id="{F32703A8-BB62-42E5-9495-F1E36C8BB298}"/>
              </a:ext>
            </a:extLst>
          </p:cNvPr>
          <p:cNvSpPr/>
          <p:nvPr/>
        </p:nvSpPr>
        <p:spPr>
          <a:xfrm>
            <a:off x="8124372" y="6026704"/>
            <a:ext cx="7752521" cy="123110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defTabSz="1155700">
              <a:lnSpc>
                <a:spcPct val="80000"/>
              </a:lnSpc>
              <a:defRPr sz="5000" b="1">
                <a:solidFill>
                  <a:srgbClr val="323C40"/>
                </a:solidFill>
                <a:latin typeface="Helvetica"/>
                <a:ea typeface="Helvetica"/>
                <a:cs typeface="Helvetica"/>
                <a:sym typeface="Helvetica"/>
              </a:defRPr>
            </a:pPr>
            <a:r>
              <a:rPr lang="tr-TR" dirty="0" err="1">
                <a:solidFill>
                  <a:schemeClr val="tx1"/>
                </a:solidFill>
                <a:latin typeface="Montserrat Light"/>
                <a:ea typeface="Montserrat"/>
                <a:cs typeface="Montserrat"/>
              </a:rPr>
              <a:t>Yrd.Dr</a:t>
            </a:r>
            <a:r>
              <a:rPr lang="tr-TR" dirty="0">
                <a:solidFill>
                  <a:schemeClr val="tx1"/>
                </a:solidFill>
                <a:latin typeface="Montserrat Light"/>
                <a:ea typeface="Montserrat"/>
                <a:cs typeface="Montserrat"/>
              </a:rPr>
              <a:t>. Memiş BOLACALI</a:t>
            </a:r>
          </a:p>
          <a:p>
            <a:pPr defTabSz="1155700">
              <a:lnSpc>
                <a:spcPct val="80000"/>
              </a:lnSpc>
              <a:defRPr sz="5000" b="1">
                <a:solidFill>
                  <a:srgbClr val="323C40"/>
                </a:solidFill>
                <a:latin typeface="Helvetica"/>
                <a:ea typeface="Helvetica"/>
                <a:cs typeface="Helvetica"/>
                <a:sym typeface="Helvetica"/>
              </a:defRPr>
            </a:pPr>
            <a:r>
              <a:rPr lang="tr-TR" dirty="0">
                <a:solidFill>
                  <a:schemeClr val="tx1"/>
                </a:solidFill>
                <a:latin typeface="Montserrat Light"/>
                <a:ea typeface="Montserrat"/>
                <a:cs typeface="Montserrat"/>
              </a:rPr>
              <a:t>Müdür</a:t>
            </a:r>
            <a:endParaRPr dirty="0">
              <a:solidFill>
                <a:schemeClr val="tx1"/>
              </a:solidFill>
              <a:latin typeface="Montserrat"/>
              <a:ea typeface="Montserrat"/>
              <a:cs typeface="Montserrat"/>
            </a:endParaRPr>
          </a:p>
        </p:txBody>
      </p:sp>
      <p:sp>
        <p:nvSpPr>
          <p:cNvPr id="14" name="Shape 77">
            <a:extLst>
              <a:ext uri="{FF2B5EF4-FFF2-40B4-BE49-F238E27FC236}">
                <a16:creationId xmlns:a16="http://schemas.microsoft.com/office/drawing/2014/main" id="{3809E705-4A0D-4C58-A5F8-199A8B32C674}"/>
              </a:ext>
            </a:extLst>
          </p:cNvPr>
          <p:cNvSpPr/>
          <p:nvPr/>
        </p:nvSpPr>
        <p:spPr>
          <a:xfrm>
            <a:off x="1281598" y="837739"/>
            <a:ext cx="7206420" cy="90851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dirty="0">
                <a:solidFill>
                  <a:schemeClr val="tx1"/>
                </a:solidFill>
                <a:latin typeface="Montserrat Light"/>
                <a:ea typeface="Montserrat"/>
                <a:cs typeface="Montserrat"/>
              </a:rPr>
              <a:t>Müdürlük</a:t>
            </a:r>
            <a:endParaRPr dirty="0">
              <a:solidFill>
                <a:schemeClr val="tx1"/>
              </a:solidFill>
              <a:latin typeface="Montserrat"/>
              <a:ea typeface="Montserrat"/>
              <a:cs typeface="Montserrat"/>
            </a:endParaRPr>
          </a:p>
        </p:txBody>
      </p:sp>
      <p:sp>
        <p:nvSpPr>
          <p:cNvPr id="15" name="Shape 79">
            <a:extLst>
              <a:ext uri="{FF2B5EF4-FFF2-40B4-BE49-F238E27FC236}">
                <a16:creationId xmlns:a16="http://schemas.microsoft.com/office/drawing/2014/main" id="{72B811E4-0555-4B36-94AA-B1882E34B305}"/>
              </a:ext>
            </a:extLst>
          </p:cNvPr>
          <p:cNvSpPr/>
          <p:nvPr/>
        </p:nvSpPr>
        <p:spPr>
          <a:xfrm rot="10800000">
            <a:off x="635335" y="625248"/>
            <a:ext cx="317501" cy="14605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19" name="Shape 214">
            <a:extLst>
              <a:ext uri="{FF2B5EF4-FFF2-40B4-BE49-F238E27FC236}">
                <a16:creationId xmlns:a16="http://schemas.microsoft.com/office/drawing/2014/main" id="{E878B728-D39F-4CCE-98AE-0A54D0A63EB4}"/>
              </a:ext>
            </a:extLst>
          </p:cNvPr>
          <p:cNvSpPr/>
          <p:nvPr/>
        </p:nvSpPr>
        <p:spPr>
          <a:xfrm>
            <a:off x="10421888" y="1272955"/>
            <a:ext cx="3827512" cy="4460858"/>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blipFill dpi="0" rotWithShape="1">
            <a:blip r:embed="rId2" cstate="print"/>
            <a:srcRect/>
            <a:stretch>
              <a:fillRect l="-7726" r="-21000"/>
            </a:stretch>
          </a:blip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pic>
        <p:nvPicPr>
          <p:cNvPr id="20" name="Resim 1">
            <a:extLst>
              <a:ext uri="{FF2B5EF4-FFF2-40B4-BE49-F238E27FC236}">
                <a16:creationId xmlns:a16="http://schemas.microsoft.com/office/drawing/2014/main" id="{6F01F852-5B00-4F15-8343-93614709D2C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979841" y="7655073"/>
            <a:ext cx="4159248" cy="387929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1" name="Picture 11">
            <a:extLst>
              <a:ext uri="{FF2B5EF4-FFF2-40B4-BE49-F238E27FC236}">
                <a16:creationId xmlns:a16="http://schemas.microsoft.com/office/drawing/2014/main" id="{D426EED7-1AB8-4607-A0EB-A75C1F20F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9931" y="7521257"/>
            <a:ext cx="4357538" cy="38572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2107245"/>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p:nvPr/>
        </p:nvSpPr>
        <p:spPr>
          <a:xfrm flipH="1">
            <a:off x="12188237" y="2139442"/>
            <a:ext cx="70" cy="8485648"/>
          </a:xfrm>
          <a:prstGeom prst="line">
            <a:avLst/>
          </a:prstGeom>
          <a:ln w="38100">
            <a:solidFill>
              <a:schemeClr val="accent1"/>
            </a:solidFill>
            <a:custDash>
              <a:ds d="200000" sp="200000"/>
            </a:custDash>
            <a:miter lim="400000"/>
          </a:ln>
        </p:spPr>
        <p:txBody>
          <a:bodyPr lIns="50800" tIns="50800" rIns="50800" bIns="50800" anchor="ctr"/>
          <a:lstStyle/>
          <a:p>
            <a:pPr algn="l" defTabSz="457200">
              <a:defRPr sz="1200">
                <a:latin typeface="Helvetica"/>
                <a:ea typeface="Helvetica"/>
                <a:cs typeface="Helvetica"/>
                <a:sym typeface="Helvetica"/>
              </a:defRPr>
            </a:pPr>
            <a:endParaRPr dirty="0">
              <a:latin typeface="Montserrat"/>
              <a:ea typeface="Montserrat"/>
              <a:cs typeface="Montserrat"/>
            </a:endParaRPr>
          </a:p>
        </p:txBody>
      </p:sp>
      <p:sp>
        <p:nvSpPr>
          <p:cNvPr id="103" name="Shape 103"/>
          <p:cNvSpPr/>
          <p:nvPr/>
        </p:nvSpPr>
        <p:spPr>
          <a:xfrm>
            <a:off x="12141200" y="2040052"/>
            <a:ext cx="12319000" cy="2070101"/>
          </a:xfrm>
          <a:prstGeom prst="rect">
            <a:avLst/>
          </a:prstGeom>
          <a:solidFill>
            <a:schemeClr val="accent4"/>
          </a:solidFill>
          <a:ln w="12700">
            <a:miter lim="400000"/>
          </a:ln>
        </p:spPr>
        <p:txBody>
          <a:bodyPr lIns="50800" tIns="50800" rIns="50800" bIns="50800" anchor="ctr"/>
          <a:lstStyle/>
          <a:p>
            <a:pPr>
              <a:defRPr>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105" name="Shape 105"/>
          <p:cNvSpPr/>
          <p:nvPr/>
        </p:nvSpPr>
        <p:spPr>
          <a:xfrm>
            <a:off x="0" y="2040052"/>
            <a:ext cx="12204700" cy="2070101"/>
          </a:xfrm>
          <a:prstGeom prst="rect">
            <a:avLst/>
          </a:prstGeom>
          <a:solidFill>
            <a:schemeClr val="accent5"/>
          </a:solidFill>
          <a:ln w="12700">
            <a:miter lim="400000"/>
          </a:ln>
        </p:spPr>
        <p:txBody>
          <a:bodyPr lIns="50800" tIns="50800" rIns="50800" bIns="50800" anchor="ctr"/>
          <a:lstStyle/>
          <a:p>
            <a:pPr>
              <a:defRPr>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106" name="Shape 106"/>
          <p:cNvSpPr/>
          <p:nvPr/>
        </p:nvSpPr>
        <p:spPr>
          <a:xfrm>
            <a:off x="883191" y="2351829"/>
            <a:ext cx="10655857" cy="1354217"/>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lgn="l" defTabSz="622300">
              <a:defRPr sz="13000" b="1" spc="-910">
                <a:solidFill>
                  <a:srgbClr val="FFFFFF"/>
                </a:solidFill>
                <a:latin typeface="Helvetica"/>
                <a:ea typeface="Helvetica"/>
                <a:cs typeface="Helvetica"/>
                <a:sym typeface="Helvetica"/>
              </a:defRPr>
            </a:lvl1pPr>
          </a:lstStyle>
          <a:p>
            <a:pPr algn="ctr"/>
            <a:r>
              <a:rPr lang="tr-TR" sz="8800" spc="-150" dirty="0">
                <a:solidFill>
                  <a:schemeClr val="bg1"/>
                </a:solidFill>
                <a:latin typeface="Montserrat"/>
                <a:ea typeface="Montserrat"/>
                <a:cs typeface="Montserrat"/>
              </a:rPr>
              <a:t>Enstitü Yönetim Kurulu</a:t>
            </a:r>
          </a:p>
        </p:txBody>
      </p:sp>
      <p:sp>
        <p:nvSpPr>
          <p:cNvPr id="111" name="Shape 111"/>
          <p:cNvSpPr/>
          <p:nvPr/>
        </p:nvSpPr>
        <p:spPr>
          <a:xfrm>
            <a:off x="351902" y="5349187"/>
            <a:ext cx="11718436" cy="4124206"/>
          </a:xfrm>
          <a:prstGeom prst="rect">
            <a:avLst/>
          </a:prstGeom>
          <a:ln w="12700"/>
          <a:extLst>
            <a:ext uri="{C572A759-6A51-4108-AA02-DFA0A04FC94B}">
              <ma14:wrappingTextBoxFlag xmlns:ma14="http://schemas.microsoft.com/office/mac/drawingml/2011/main" xmlns="" val="1"/>
            </a:ext>
          </a:extLst>
        </p:spPr>
        <p:txBody>
          <a:bodyPr wrap="square" lIns="0" tIns="0" rIns="0" bIns="0">
            <a:spAutoFit/>
          </a:bodyPr>
          <a:lstStyle/>
          <a:p>
            <a:pPr marL="685800" indent="-685800" algn="l">
              <a:buFont typeface="Arial" panose="020B0604020202020204" pitchFamily="34" charset="0"/>
              <a:buChar char="•"/>
            </a:pPr>
            <a:r>
              <a:rPr lang="tr-TR" sz="4400" dirty="0"/>
              <a:t>Yrd. Doç. Dr. Memiş BOLACALI </a:t>
            </a:r>
            <a:r>
              <a:rPr lang="tr-TR" sz="4400" b="1" dirty="0"/>
              <a:t>(Başkan) </a:t>
            </a:r>
          </a:p>
          <a:p>
            <a:pPr marL="685800" indent="-685800" algn="just">
              <a:buFont typeface="Arial" panose="020B0604020202020204" pitchFamily="34" charset="0"/>
              <a:buChar char="•"/>
            </a:pPr>
            <a:r>
              <a:rPr lang="tr-TR" sz="4400" dirty="0"/>
              <a:t>Prof. Dr. Nihat ŞINDAK </a:t>
            </a:r>
            <a:r>
              <a:rPr lang="tr-TR" sz="4400" b="1" dirty="0"/>
              <a:t>(Üye)</a:t>
            </a:r>
          </a:p>
          <a:p>
            <a:pPr marL="685800" indent="-685800" algn="just">
              <a:buFont typeface="Arial" panose="020B0604020202020204" pitchFamily="34" charset="0"/>
              <a:buChar char="•"/>
            </a:pPr>
            <a:r>
              <a:rPr lang="tr-TR" sz="4400" dirty="0"/>
              <a:t>Doç. Dr. Cafer SAKA </a:t>
            </a:r>
            <a:r>
              <a:rPr lang="tr-TR" sz="4400" b="1" dirty="0"/>
              <a:t>(Üye)</a:t>
            </a:r>
          </a:p>
          <a:p>
            <a:pPr marL="685800" indent="-685800" algn="just">
              <a:buFont typeface="Arial" panose="020B0604020202020204" pitchFamily="34" charset="0"/>
              <a:buChar char="•"/>
            </a:pPr>
            <a:r>
              <a:rPr lang="tr-TR" sz="4400" dirty="0"/>
              <a:t>Yrd. Doç. Dr. Tuncay TUFAN </a:t>
            </a:r>
            <a:r>
              <a:rPr lang="tr-TR" sz="4400" b="1" dirty="0"/>
              <a:t>(Üye)</a:t>
            </a:r>
          </a:p>
          <a:p>
            <a:pPr marL="685800" indent="-685800" algn="l">
              <a:buFont typeface="Arial" panose="020B0604020202020204" pitchFamily="34" charset="0"/>
              <a:buChar char="•"/>
            </a:pPr>
            <a:r>
              <a:rPr lang="tr-TR" sz="4400" dirty="0"/>
              <a:t>Yrd. Doç. Dr. Mehmet EFE </a:t>
            </a:r>
            <a:r>
              <a:rPr lang="tr-TR" sz="4400" b="1" dirty="0"/>
              <a:t>(Üye)</a:t>
            </a:r>
          </a:p>
          <a:p>
            <a:pPr lvl="1" indent="0" algn="l"/>
            <a:endParaRPr lang="tr-TR" sz="4800" dirty="0"/>
          </a:p>
        </p:txBody>
      </p:sp>
      <p:sp>
        <p:nvSpPr>
          <p:cNvPr id="112" name="Shape 112"/>
          <p:cNvSpPr/>
          <p:nvPr/>
        </p:nvSpPr>
        <p:spPr>
          <a:xfrm>
            <a:off x="9328450" y="403297"/>
            <a:ext cx="3401572" cy="100950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defTabSz="1155700">
              <a:defRPr sz="7200">
                <a:solidFill>
                  <a:srgbClr val="323C40"/>
                </a:solidFill>
                <a:latin typeface="Helvetica"/>
                <a:ea typeface="Helvetica"/>
                <a:cs typeface="Helvetica"/>
                <a:sym typeface="Helvetica"/>
              </a:defRPr>
            </a:lvl1pPr>
          </a:lstStyle>
          <a:p>
            <a:pPr algn="l">
              <a:lnSpc>
                <a:spcPct val="80000"/>
              </a:lnSpc>
              <a:defRPr sz="7200" b="1">
                <a:solidFill>
                  <a:srgbClr val="323C40"/>
                </a:solidFill>
                <a:latin typeface="Helvetica"/>
                <a:ea typeface="Helvetica"/>
                <a:cs typeface="Helvetica"/>
                <a:sym typeface="Helvetica"/>
              </a:defRPr>
            </a:pPr>
            <a:r>
              <a:rPr lang="tr-TR" sz="8000" dirty="0">
                <a:solidFill>
                  <a:schemeClr val="tx1"/>
                </a:solidFill>
                <a:latin typeface="Montserrat Light"/>
                <a:ea typeface="Montserrat"/>
                <a:cs typeface="Montserrat"/>
              </a:rPr>
              <a:t>Kurullar</a:t>
            </a:r>
            <a:endParaRPr lang="tr-TR" sz="8000" dirty="0">
              <a:solidFill>
                <a:schemeClr val="tx1"/>
              </a:solidFill>
              <a:latin typeface="Montserrat"/>
              <a:ea typeface="Montserrat"/>
              <a:cs typeface="Montserrat"/>
            </a:endParaRPr>
          </a:p>
        </p:txBody>
      </p:sp>
      <p:grpSp>
        <p:nvGrpSpPr>
          <p:cNvPr id="2" name="Grup 1">
            <a:extLst>
              <a:ext uri="{FF2B5EF4-FFF2-40B4-BE49-F238E27FC236}">
                <a16:creationId xmlns:a16="http://schemas.microsoft.com/office/drawing/2014/main" id="{3BB17805-EF81-4ADE-95E4-FAB944A75221}"/>
              </a:ext>
            </a:extLst>
          </p:cNvPr>
          <p:cNvGrpSpPr/>
          <p:nvPr/>
        </p:nvGrpSpPr>
        <p:grpSpPr>
          <a:xfrm>
            <a:off x="141196" y="10743518"/>
            <a:ext cx="24101609" cy="2653588"/>
            <a:chOff x="349802" y="10465226"/>
            <a:chExt cx="24101609" cy="2653588"/>
          </a:xfrm>
        </p:grpSpPr>
        <p:pic>
          <p:nvPicPr>
            <p:cNvPr id="7170" name="Picture 2" descr="students:png ile ilgili görsel sonucu">
              <a:extLst>
                <a:ext uri="{FF2B5EF4-FFF2-40B4-BE49-F238E27FC236}">
                  <a16:creationId xmlns:a16="http://schemas.microsoft.com/office/drawing/2014/main" id="{13E2A10E-B9D0-4FA7-9361-31C3274802A6}"/>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234" b="12276"/>
            <a:stretch/>
          </p:blipFill>
          <p:spPr bwMode="auto">
            <a:xfrm>
              <a:off x="349802" y="10465226"/>
              <a:ext cx="6010275" cy="26535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tudents:png ile ilgili görsel sonucu">
              <a:extLst>
                <a:ext uri="{FF2B5EF4-FFF2-40B4-BE49-F238E27FC236}">
                  <a16:creationId xmlns:a16="http://schemas.microsoft.com/office/drawing/2014/main" id="{9626B7F5-6CC6-4716-9396-6CB8DE3D44A1}"/>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234" b="12276"/>
            <a:stretch/>
          </p:blipFill>
          <p:spPr bwMode="auto">
            <a:xfrm>
              <a:off x="6269020" y="10465226"/>
              <a:ext cx="6010275" cy="265358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students:png ile ilgili görsel sonucu">
              <a:extLst>
                <a:ext uri="{FF2B5EF4-FFF2-40B4-BE49-F238E27FC236}">
                  <a16:creationId xmlns:a16="http://schemas.microsoft.com/office/drawing/2014/main" id="{166DFEAE-F3E1-4E6E-8737-3D6BF887AE16}"/>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234" b="12276"/>
            <a:stretch/>
          </p:blipFill>
          <p:spPr bwMode="auto">
            <a:xfrm>
              <a:off x="12355078" y="10465226"/>
              <a:ext cx="6010275" cy="26535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students:png ile ilgili görsel sonucu">
              <a:extLst>
                <a:ext uri="{FF2B5EF4-FFF2-40B4-BE49-F238E27FC236}">
                  <a16:creationId xmlns:a16="http://schemas.microsoft.com/office/drawing/2014/main" id="{DB47B212-7C44-4CDA-841E-24A344FD9E2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234" b="12276"/>
            <a:stretch/>
          </p:blipFill>
          <p:spPr bwMode="auto">
            <a:xfrm>
              <a:off x="18441136" y="10465226"/>
              <a:ext cx="6010275" cy="2653588"/>
            </a:xfrm>
            <a:prstGeom prst="rect">
              <a:avLst/>
            </a:prstGeom>
            <a:noFill/>
            <a:extLst>
              <a:ext uri="{909E8E84-426E-40DD-AFC4-6F175D3DCCD1}">
                <a14:hiddenFill xmlns:a14="http://schemas.microsoft.com/office/drawing/2010/main">
                  <a:solidFill>
                    <a:srgbClr val="FFFFFF"/>
                  </a:solidFill>
                </a14:hiddenFill>
              </a:ext>
            </a:extLst>
          </p:spPr>
        </p:pic>
      </p:grpSp>
      <p:sp>
        <p:nvSpPr>
          <p:cNvPr id="15" name="Shape 106">
            <a:extLst>
              <a:ext uri="{FF2B5EF4-FFF2-40B4-BE49-F238E27FC236}">
                <a16:creationId xmlns:a16="http://schemas.microsoft.com/office/drawing/2014/main" id="{94CA2B04-0DE4-47D0-8B76-C834FB7B8100}"/>
              </a:ext>
            </a:extLst>
          </p:cNvPr>
          <p:cNvSpPr/>
          <p:nvPr/>
        </p:nvSpPr>
        <p:spPr>
          <a:xfrm>
            <a:off x="12422239" y="2351829"/>
            <a:ext cx="10655857" cy="1354217"/>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lgn="l" defTabSz="622300">
              <a:defRPr sz="13000" b="1" spc="-910">
                <a:solidFill>
                  <a:srgbClr val="FFFFFF"/>
                </a:solidFill>
                <a:latin typeface="Helvetica"/>
                <a:ea typeface="Helvetica"/>
                <a:cs typeface="Helvetica"/>
                <a:sym typeface="Helvetica"/>
              </a:defRPr>
            </a:lvl1pPr>
          </a:lstStyle>
          <a:p>
            <a:pPr algn="ctr"/>
            <a:r>
              <a:rPr lang="tr-TR" sz="8800" spc="-150" dirty="0">
                <a:solidFill>
                  <a:schemeClr val="bg1"/>
                </a:solidFill>
                <a:latin typeface="Montserrat"/>
                <a:ea typeface="Montserrat"/>
                <a:cs typeface="Montserrat"/>
              </a:rPr>
              <a:t>Enstitü Kurulu</a:t>
            </a:r>
          </a:p>
        </p:txBody>
      </p:sp>
      <p:sp>
        <p:nvSpPr>
          <p:cNvPr id="16" name="Shape 111">
            <a:extLst>
              <a:ext uri="{FF2B5EF4-FFF2-40B4-BE49-F238E27FC236}">
                <a16:creationId xmlns:a16="http://schemas.microsoft.com/office/drawing/2014/main" id="{E0EA341E-7356-47B7-A703-2F716F492CFE}"/>
              </a:ext>
            </a:extLst>
          </p:cNvPr>
          <p:cNvSpPr/>
          <p:nvPr/>
        </p:nvSpPr>
        <p:spPr>
          <a:xfrm>
            <a:off x="12658108" y="5338290"/>
            <a:ext cx="11718436" cy="4124206"/>
          </a:xfrm>
          <a:prstGeom prst="rect">
            <a:avLst/>
          </a:prstGeom>
          <a:ln w="12700"/>
          <a:extLst>
            <a:ext uri="{C572A759-6A51-4108-AA02-DFA0A04FC94B}">
              <ma14:wrappingTextBoxFlag xmlns:ma14="http://schemas.microsoft.com/office/mac/drawingml/2011/main" xmlns="" val="1"/>
            </a:ext>
          </a:extLst>
        </p:spPr>
        <p:txBody>
          <a:bodyPr wrap="square" lIns="0" tIns="0" rIns="0" bIns="0">
            <a:spAutoFit/>
          </a:bodyPr>
          <a:lstStyle/>
          <a:p>
            <a:pPr marL="685800" indent="-685800" algn="l">
              <a:buFont typeface="Arial" panose="020B0604020202020204" pitchFamily="34" charset="0"/>
              <a:buChar char="•"/>
            </a:pPr>
            <a:r>
              <a:rPr lang="tr-TR" sz="4400" dirty="0"/>
              <a:t>Yrd. Doç. Dr. Memiş BOLACALI </a:t>
            </a:r>
            <a:r>
              <a:rPr lang="tr-TR" sz="4400" b="1" dirty="0"/>
              <a:t>(Başkan) </a:t>
            </a:r>
          </a:p>
          <a:p>
            <a:pPr marL="685800" indent="-685800" algn="just">
              <a:buFont typeface="Arial" panose="020B0604020202020204" pitchFamily="34" charset="0"/>
              <a:buChar char="•"/>
            </a:pPr>
            <a:r>
              <a:rPr lang="tr-TR" sz="4400" dirty="0"/>
              <a:t>Prof. Dr. Nihat ŞINDAK </a:t>
            </a:r>
            <a:r>
              <a:rPr lang="tr-TR" sz="4400" b="1" dirty="0"/>
              <a:t>(Üye)</a:t>
            </a:r>
          </a:p>
          <a:p>
            <a:pPr marL="685800" indent="-685800" algn="l">
              <a:buFont typeface="Arial" panose="020B0604020202020204" pitchFamily="34" charset="0"/>
              <a:buChar char="•"/>
            </a:pPr>
            <a:r>
              <a:rPr lang="tr-TR" sz="4400" dirty="0"/>
              <a:t>Doç. Dr. Cafer SAKA </a:t>
            </a:r>
            <a:r>
              <a:rPr lang="tr-TR" sz="4400" b="1" dirty="0"/>
              <a:t>(Üye)</a:t>
            </a:r>
          </a:p>
          <a:p>
            <a:pPr marL="685800" indent="-685800" algn="l">
              <a:buFont typeface="Arial" panose="020B0604020202020204" pitchFamily="34" charset="0"/>
              <a:buChar char="•"/>
            </a:pPr>
            <a:r>
              <a:rPr lang="tr-TR" sz="4400" dirty="0"/>
              <a:t>Yrd. Doç. Dr. Tuncay TUFAN </a:t>
            </a:r>
            <a:r>
              <a:rPr lang="tr-TR" sz="4400" b="1" dirty="0"/>
              <a:t>(Üye)</a:t>
            </a:r>
          </a:p>
          <a:p>
            <a:pPr marL="685800" indent="-685800" algn="l">
              <a:buFont typeface="Arial" panose="020B0604020202020204" pitchFamily="34" charset="0"/>
              <a:buChar char="•"/>
            </a:pPr>
            <a:r>
              <a:rPr lang="tr-TR" sz="4400" dirty="0"/>
              <a:t>Yrd. Doç. Dr. Mehmet EFE </a:t>
            </a:r>
            <a:r>
              <a:rPr lang="tr-TR" sz="4400" b="1" dirty="0"/>
              <a:t>(Üye)</a:t>
            </a:r>
          </a:p>
          <a:p>
            <a:pPr lvl="1" indent="0" algn="l"/>
            <a:endParaRPr lang="tr-TR" sz="4800" dirty="0"/>
          </a:p>
        </p:txBody>
      </p:sp>
    </p:spTree>
    <p:extLst>
      <p:ext uri="{BB962C8B-B14F-4D97-AF65-F5344CB8AC3E}">
        <p14:creationId xmlns:p14="http://schemas.microsoft.com/office/powerpoint/2010/main" val="1503650566"/>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building construction png ile ilgili görsel sonucu">
            <a:extLst>
              <a:ext uri="{FF2B5EF4-FFF2-40B4-BE49-F238E27FC236}">
                <a16:creationId xmlns:a16="http://schemas.microsoft.com/office/drawing/2014/main" id="{A6FD216B-3DE8-4B10-A30E-3E0412DE7DEA}"/>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4601" b="3378"/>
          <a:stretch/>
        </p:blipFill>
        <p:spPr bwMode="auto">
          <a:xfrm>
            <a:off x="14509813" y="7414590"/>
            <a:ext cx="9735039" cy="5963479"/>
          </a:xfrm>
          <a:prstGeom prst="rect">
            <a:avLst/>
          </a:prstGeom>
          <a:noFill/>
          <a:extLst>
            <a:ext uri="{909E8E84-426E-40DD-AFC4-6F175D3DCCD1}">
              <a14:hiddenFill xmlns:a14="http://schemas.microsoft.com/office/drawing/2010/main">
                <a:solidFill>
                  <a:srgbClr val="FFFFFF"/>
                </a:solidFill>
              </a14:hiddenFill>
            </a:ext>
          </a:extLst>
        </p:spPr>
      </p:pic>
      <p:sp>
        <p:nvSpPr>
          <p:cNvPr id="77" name="Shape 77"/>
          <p:cNvSpPr/>
          <p:nvPr/>
        </p:nvSpPr>
        <p:spPr>
          <a:xfrm>
            <a:off x="1610357" y="1136697"/>
            <a:ext cx="8407401" cy="111049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sz="8800" dirty="0">
                <a:solidFill>
                  <a:schemeClr val="tx1"/>
                </a:solidFill>
                <a:latin typeface="Montserrat Light"/>
                <a:ea typeface="Montserrat"/>
                <a:cs typeface="Montserrat"/>
              </a:rPr>
              <a:t>Fiziki Yapı</a:t>
            </a:r>
            <a:endParaRPr sz="8800" dirty="0">
              <a:solidFill>
                <a:schemeClr val="tx1"/>
              </a:solidFill>
              <a:latin typeface="Montserrat"/>
              <a:ea typeface="Montserrat"/>
              <a:cs typeface="Montserrat"/>
            </a:endParaRPr>
          </a:p>
        </p:txBody>
      </p:sp>
      <p:sp>
        <p:nvSpPr>
          <p:cNvPr id="79" name="Shape 79"/>
          <p:cNvSpPr/>
          <p:nvPr/>
        </p:nvSpPr>
        <p:spPr>
          <a:xfrm rot="10800000">
            <a:off x="964095" y="1025195"/>
            <a:ext cx="317501" cy="14605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sz="4800" dirty="0">
              <a:latin typeface="Arial"/>
              <a:ea typeface="Arial"/>
              <a:cs typeface="Arial"/>
            </a:endParaRPr>
          </a:p>
        </p:txBody>
      </p:sp>
      <p:sp>
        <p:nvSpPr>
          <p:cNvPr id="8" name="Dikdörtgen 7">
            <a:extLst>
              <a:ext uri="{FF2B5EF4-FFF2-40B4-BE49-F238E27FC236}">
                <a16:creationId xmlns:a16="http://schemas.microsoft.com/office/drawing/2014/main" id="{35A17EAC-3AA3-43B3-8DF0-993D5A73F681}"/>
              </a:ext>
            </a:extLst>
          </p:cNvPr>
          <p:cNvSpPr/>
          <p:nvPr/>
        </p:nvSpPr>
        <p:spPr>
          <a:xfrm>
            <a:off x="964094" y="3206952"/>
            <a:ext cx="21090070" cy="6740307"/>
          </a:xfrm>
          <a:prstGeom prst="rect">
            <a:avLst/>
          </a:prstGeom>
        </p:spPr>
        <p:txBody>
          <a:bodyPr wrap="square">
            <a:spAutoFit/>
          </a:bodyPr>
          <a:lstStyle/>
          <a:p>
            <a:pPr marL="571500" indent="-571500" algn="just">
              <a:lnSpc>
                <a:spcPct val="150000"/>
              </a:lnSpc>
              <a:buFont typeface="Wingdings" panose="05000000000000000000" pitchFamily="2" charset="2"/>
              <a:buChar char="Ø"/>
            </a:pPr>
            <a:r>
              <a:rPr lang="tr-TR" sz="4800" dirty="0">
                <a:latin typeface="Helvetica Neue"/>
              </a:rPr>
              <a:t>Enstitümüz, Rektörlük binası B blokta 4 ofiste faaliyet göstermektedir.</a:t>
            </a:r>
          </a:p>
          <a:p>
            <a:pPr marL="685800" indent="-685800" algn="just">
              <a:lnSpc>
                <a:spcPct val="150000"/>
              </a:lnSpc>
              <a:buFont typeface="Arial" panose="020B0604020202020204" pitchFamily="34" charset="0"/>
              <a:buChar char="•"/>
            </a:pPr>
            <a:r>
              <a:rPr lang="tr-TR" sz="4800" dirty="0">
                <a:latin typeface="Helvetica Neue"/>
              </a:rPr>
              <a:t>1 Müdür ofisi</a:t>
            </a:r>
          </a:p>
          <a:p>
            <a:pPr marL="685800" indent="-685800" algn="just">
              <a:lnSpc>
                <a:spcPct val="150000"/>
              </a:lnSpc>
              <a:buFont typeface="Arial" panose="020B0604020202020204" pitchFamily="34" charset="0"/>
              <a:buChar char="•"/>
            </a:pPr>
            <a:r>
              <a:rPr lang="tr-TR" sz="4800" dirty="0">
                <a:latin typeface="Helvetica Neue"/>
              </a:rPr>
              <a:t>1 Müdür yardımcısı ofisi</a:t>
            </a:r>
          </a:p>
          <a:p>
            <a:pPr marL="685800" indent="-685800" algn="just">
              <a:lnSpc>
                <a:spcPct val="150000"/>
              </a:lnSpc>
              <a:buFont typeface="Arial" panose="020B0604020202020204" pitchFamily="34" charset="0"/>
              <a:buChar char="•"/>
            </a:pPr>
            <a:r>
              <a:rPr lang="tr-TR" sz="4800" dirty="0">
                <a:latin typeface="Helvetica Neue"/>
              </a:rPr>
              <a:t>1 Enstitü Sekreteri ofisi</a:t>
            </a:r>
          </a:p>
          <a:p>
            <a:pPr marL="685800" indent="-685800" algn="just">
              <a:lnSpc>
                <a:spcPct val="150000"/>
              </a:lnSpc>
              <a:buFont typeface="Arial" panose="020B0604020202020204" pitchFamily="34" charset="0"/>
              <a:buChar char="•"/>
            </a:pPr>
            <a:r>
              <a:rPr lang="tr-TR" sz="4800" dirty="0">
                <a:latin typeface="Helvetica Neue"/>
              </a:rPr>
              <a:t>1 Mutemet/ Yazı işleri ofisi</a:t>
            </a:r>
          </a:p>
          <a:p>
            <a:pPr algn="just">
              <a:lnSpc>
                <a:spcPct val="150000"/>
              </a:lnSpc>
            </a:pPr>
            <a:endParaRPr lang="tr-TR" sz="4800" dirty="0">
              <a:latin typeface="Helvetica Neue"/>
            </a:endParaRPr>
          </a:p>
        </p:txBody>
      </p:sp>
    </p:spTree>
    <p:extLst>
      <p:ext uri="{BB962C8B-B14F-4D97-AF65-F5344CB8AC3E}">
        <p14:creationId xmlns:p14="http://schemas.microsoft.com/office/powerpoint/2010/main" val="2920269611"/>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p:nvPr/>
        </p:nvSpPr>
        <p:spPr>
          <a:xfrm>
            <a:off x="1281596" y="843479"/>
            <a:ext cx="16127173" cy="90851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dirty="0">
                <a:solidFill>
                  <a:schemeClr val="tx1"/>
                </a:solidFill>
                <a:latin typeface="Montserrat Light"/>
                <a:ea typeface="Montserrat"/>
                <a:cs typeface="Montserrat"/>
              </a:rPr>
              <a:t>Birim Adına Katılım Sağlanan Toplantılar</a:t>
            </a:r>
            <a:endParaRPr dirty="0">
              <a:solidFill>
                <a:schemeClr val="tx1"/>
              </a:solidFill>
              <a:latin typeface="Montserrat"/>
              <a:ea typeface="Montserrat"/>
              <a:cs typeface="Montserrat"/>
            </a:endParaRPr>
          </a:p>
        </p:txBody>
      </p:sp>
      <p:sp>
        <p:nvSpPr>
          <p:cNvPr id="79" name="Shape 79"/>
          <p:cNvSpPr/>
          <p:nvPr/>
        </p:nvSpPr>
        <p:spPr>
          <a:xfrm rot="10800000">
            <a:off x="635335" y="630984"/>
            <a:ext cx="317501" cy="14605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pic>
        <p:nvPicPr>
          <p:cNvPr id="1026" name="Picture 2" descr="project.png ile ilgili görsel sonucu">
            <a:extLst>
              <a:ext uri="{FF2B5EF4-FFF2-40B4-BE49-F238E27FC236}">
                <a16:creationId xmlns:a16="http://schemas.microsoft.com/office/drawing/2014/main" id="{4032AE58-7E23-433E-B389-28FE3EF9550E}"/>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521" r="12053"/>
          <a:stretch/>
        </p:blipFill>
        <p:spPr bwMode="auto">
          <a:xfrm>
            <a:off x="7350369" y="5649250"/>
            <a:ext cx="12566077" cy="8221008"/>
          </a:xfrm>
          <a:prstGeom prst="rect">
            <a:avLst/>
          </a:prstGeom>
          <a:noFill/>
          <a:extLst>
            <a:ext uri="{909E8E84-426E-40DD-AFC4-6F175D3DCCD1}">
              <a14:hiddenFill xmlns:a14="http://schemas.microsoft.com/office/drawing/2010/main">
                <a:solidFill>
                  <a:srgbClr val="FFFFFF"/>
                </a:solidFill>
              </a14:hiddenFill>
            </a:ext>
          </a:extLst>
        </p:spPr>
      </p:pic>
      <p:sp>
        <p:nvSpPr>
          <p:cNvPr id="6" name="Dikdörtgen 5">
            <a:extLst>
              <a:ext uri="{FF2B5EF4-FFF2-40B4-BE49-F238E27FC236}">
                <a16:creationId xmlns:a16="http://schemas.microsoft.com/office/drawing/2014/main" id="{B31BAF09-2B39-4961-95E9-3315C59138F2}"/>
              </a:ext>
            </a:extLst>
          </p:cNvPr>
          <p:cNvSpPr/>
          <p:nvPr/>
        </p:nvSpPr>
        <p:spPr>
          <a:xfrm>
            <a:off x="964094" y="2850486"/>
            <a:ext cx="21090070" cy="2277547"/>
          </a:xfrm>
          <a:prstGeom prst="rect">
            <a:avLst/>
          </a:prstGeom>
        </p:spPr>
        <p:txBody>
          <a:bodyPr wrap="square">
            <a:spAutoFit/>
          </a:bodyPr>
          <a:lstStyle/>
          <a:p>
            <a:r>
              <a:rPr lang="tr-TR" dirty="0"/>
              <a:t>29. Türkiye Üniversiteleri Sağlık Bilimleri Enstitüleri Toplantısı’na katılım sağlanarak kurumumuz temsil edilmiştir.</a:t>
            </a:r>
          </a:p>
          <a:p>
            <a:r>
              <a:rPr lang="tr-TR" sz="3000" dirty="0"/>
              <a:t>(</a:t>
            </a:r>
            <a:r>
              <a:rPr lang="tr-TR" sz="3000" dirty="0" err="1"/>
              <a:t>Bezmialem</a:t>
            </a:r>
            <a:r>
              <a:rPr lang="tr-TR" sz="3000" dirty="0"/>
              <a:t> Vakıf Üniversitesi, İstanbul /13-14 Nisan 201)</a:t>
            </a:r>
          </a:p>
        </p:txBody>
      </p:sp>
    </p:spTree>
    <p:extLst>
      <p:ext uri="{BB962C8B-B14F-4D97-AF65-F5344CB8AC3E}">
        <p14:creationId xmlns:p14="http://schemas.microsoft.com/office/powerpoint/2010/main" val="2528368523"/>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Shape 190"/>
          <p:cNvSpPr/>
          <p:nvPr/>
        </p:nvSpPr>
        <p:spPr>
          <a:xfrm>
            <a:off x="1025701" y="6848026"/>
            <a:ext cx="22021801" cy="1092200"/>
          </a:xfrm>
          <a:prstGeom prst="rect">
            <a:avLst/>
          </a:prstGeom>
          <a:solidFill>
            <a:srgbClr val="FFFFFF"/>
          </a:solidFill>
          <a:ln w="25400">
            <a:solidFill>
              <a:schemeClr val="accent1"/>
            </a:solidFill>
            <a:miter lim="400000"/>
          </a:ln>
        </p:spPr>
        <p:txBody>
          <a:bodyPr lIns="50800" tIns="50800" rIns="50800" bIns="50800" anchor="ctr"/>
          <a:lstStyle/>
          <a:p>
            <a:pPr>
              <a:defRPr>
                <a:solidFill>
                  <a:srgbClr val="FFFFFF"/>
                </a:solidFill>
                <a:effectLst>
                  <a:outerShdw blurRad="38100" dist="12700" dir="5400000" rotWithShape="0">
                    <a:srgbClr val="000000">
                      <a:alpha val="50000"/>
                    </a:srgbClr>
                  </a:outerShdw>
                </a:effectLst>
                <a:latin typeface="Helvetica"/>
                <a:ea typeface="Helvetica"/>
                <a:cs typeface="Helvetica"/>
                <a:sym typeface="Helvetica"/>
              </a:defRPr>
            </a:pPr>
            <a:endParaRPr dirty="0">
              <a:latin typeface="Montserrat"/>
              <a:ea typeface="Montserrat"/>
              <a:cs typeface="Montserrat"/>
            </a:endParaRPr>
          </a:p>
        </p:txBody>
      </p:sp>
      <p:sp>
        <p:nvSpPr>
          <p:cNvPr id="191" name="Shape 191"/>
          <p:cNvSpPr/>
          <p:nvPr/>
        </p:nvSpPr>
        <p:spPr>
          <a:xfrm>
            <a:off x="3264927" y="6867351"/>
            <a:ext cx="2794001" cy="95410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defTabSz="1625600">
              <a:spcBef>
                <a:spcPts val="1500"/>
              </a:spcBef>
              <a:defRPr sz="6200" b="1" cap="all">
                <a:solidFill>
                  <a:srgbClr val="323C40"/>
                </a:solidFill>
                <a:latin typeface="Helvetica"/>
                <a:ea typeface="Helvetica"/>
                <a:cs typeface="Helvetica"/>
                <a:sym typeface="Helvetica"/>
              </a:defRPr>
            </a:pPr>
            <a:r>
              <a:rPr lang="tr-TR" sz="6200" dirty="0">
                <a:solidFill>
                  <a:schemeClr val="tx1"/>
                </a:solidFill>
                <a:latin typeface="Montserrat"/>
                <a:ea typeface="Montserrat"/>
                <a:cs typeface="Montserrat"/>
              </a:rPr>
              <a:t>2018</a:t>
            </a:r>
            <a:endParaRPr sz="6200" dirty="0">
              <a:solidFill>
                <a:schemeClr val="tx1"/>
              </a:solidFill>
              <a:latin typeface="Montserrat"/>
              <a:ea typeface="Montserrat"/>
              <a:cs typeface="Montserrat"/>
            </a:endParaRPr>
          </a:p>
        </p:txBody>
      </p:sp>
      <p:sp>
        <p:nvSpPr>
          <p:cNvPr id="194" name="Shape 194"/>
          <p:cNvSpPr/>
          <p:nvPr/>
        </p:nvSpPr>
        <p:spPr>
          <a:xfrm>
            <a:off x="18884135" y="8100789"/>
            <a:ext cx="584201" cy="292101"/>
          </a:xfrm>
          <a:custGeom>
            <a:avLst/>
            <a:gdLst/>
            <a:ahLst/>
            <a:cxnLst>
              <a:cxn ang="0">
                <a:pos x="wd2" y="hd2"/>
              </a:cxn>
              <a:cxn ang="5400000">
                <a:pos x="wd2" y="hd2"/>
              </a:cxn>
              <a:cxn ang="10800000">
                <a:pos x="wd2" y="hd2"/>
              </a:cxn>
              <a:cxn ang="16200000">
                <a:pos x="wd2" y="hd2"/>
              </a:cxn>
            </a:cxnLst>
            <a:rect l="0" t="0" r="r" b="b"/>
            <a:pathLst>
              <a:path w="21600" h="21600" extrusionOk="0">
                <a:moveTo>
                  <a:pt x="10908" y="21600"/>
                </a:moveTo>
                <a:lnTo>
                  <a:pt x="0" y="0"/>
                </a:lnTo>
                <a:lnTo>
                  <a:pt x="21600" y="0"/>
                </a:lnTo>
                <a:lnTo>
                  <a:pt x="10908" y="21600"/>
                </a:lnTo>
              </a:path>
            </a:pathLst>
          </a:custGeom>
          <a:solidFill>
            <a:schemeClr val="tx2"/>
          </a:solidFill>
          <a:ln w="12700">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203" name="Shape 203"/>
          <p:cNvSpPr/>
          <p:nvPr/>
        </p:nvSpPr>
        <p:spPr>
          <a:xfrm>
            <a:off x="2094719" y="6045158"/>
            <a:ext cx="5134418" cy="54168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defTabSz="1155700">
              <a:lnSpc>
                <a:spcPct val="80000"/>
              </a:lnSpc>
              <a:defRPr sz="3600" b="1">
                <a:solidFill>
                  <a:srgbClr val="323C40"/>
                </a:solidFill>
                <a:latin typeface="Helvetica"/>
                <a:ea typeface="Helvetica"/>
                <a:cs typeface="Helvetica"/>
                <a:sym typeface="Helvetica"/>
              </a:defRPr>
            </a:lvl1pPr>
          </a:lstStyle>
          <a:p>
            <a:r>
              <a:rPr lang="tr-TR" sz="4400" dirty="0">
                <a:solidFill>
                  <a:schemeClr val="tx1"/>
                </a:solidFill>
                <a:latin typeface="Montserrat"/>
                <a:ea typeface="Montserrat"/>
                <a:cs typeface="Montserrat"/>
              </a:rPr>
              <a:t>Yeterli Öğretim Üyesi</a:t>
            </a:r>
            <a:endParaRPr sz="4400" dirty="0">
              <a:solidFill>
                <a:schemeClr val="tx1"/>
              </a:solidFill>
              <a:latin typeface="Montserrat"/>
              <a:ea typeface="Montserrat"/>
              <a:cs typeface="Montserrat"/>
            </a:endParaRPr>
          </a:p>
        </p:txBody>
      </p:sp>
      <p:sp>
        <p:nvSpPr>
          <p:cNvPr id="204" name="Shape 204"/>
          <p:cNvSpPr/>
          <p:nvPr/>
        </p:nvSpPr>
        <p:spPr>
          <a:xfrm>
            <a:off x="13645661" y="9932287"/>
            <a:ext cx="10427677" cy="1568052"/>
          </a:xfrm>
          <a:prstGeom prst="rect">
            <a:avLst/>
          </a:prstGeom>
          <a:ln w="12700"/>
          <a:extLst>
            <a:ext uri="{C572A759-6A51-4108-AA02-DFA0A04FC94B}">
              <ma14:wrappingTextBoxFlag xmlns:ma14="http://schemas.microsoft.com/office/mac/drawingml/2011/main" xmlns="" val="1"/>
            </a:ext>
          </a:extLst>
        </p:spPr>
        <p:txBody>
          <a:bodyPr lIns="0" tIns="0" rIns="0" bIns="0"/>
          <a:lstStyle>
            <a:lvl1pPr defTabSz="952500">
              <a:lnSpc>
                <a:spcPct val="13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lvl1pPr>
          </a:lstStyle>
          <a:p>
            <a:r>
              <a:rPr lang="tr-TR" sz="3600" dirty="0">
                <a:solidFill>
                  <a:schemeClr val="tx1"/>
                </a:solidFill>
                <a:latin typeface="Arial"/>
                <a:ea typeface="Arial"/>
                <a:cs typeface="Arial"/>
              </a:rPr>
              <a:t>Yükseköğretim Kurulu Başkanlığı’ndan açılması öngörülen programlar için onay alınması.</a:t>
            </a:r>
          </a:p>
        </p:txBody>
      </p:sp>
      <p:sp>
        <p:nvSpPr>
          <p:cNvPr id="205" name="Shape 205"/>
          <p:cNvSpPr/>
          <p:nvPr/>
        </p:nvSpPr>
        <p:spPr>
          <a:xfrm>
            <a:off x="15058425" y="8758350"/>
            <a:ext cx="8234627" cy="54168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defTabSz="1155700">
              <a:lnSpc>
                <a:spcPct val="80000"/>
              </a:lnSpc>
              <a:defRPr sz="3600" b="1">
                <a:solidFill>
                  <a:srgbClr val="323C40"/>
                </a:solidFill>
                <a:latin typeface="Helvetica"/>
                <a:ea typeface="Helvetica"/>
                <a:cs typeface="Helvetica"/>
                <a:sym typeface="Helvetica"/>
              </a:defRPr>
            </a:lvl1pPr>
          </a:lstStyle>
          <a:p>
            <a:r>
              <a:rPr lang="tr-TR" sz="4400" dirty="0">
                <a:solidFill>
                  <a:schemeClr val="tx1"/>
                </a:solidFill>
                <a:latin typeface="Montserrat"/>
                <a:ea typeface="Montserrat"/>
                <a:cs typeface="Montserrat"/>
              </a:rPr>
              <a:t>Ortak Lisans üstü Program Açılması</a:t>
            </a:r>
            <a:endParaRPr sz="4400" dirty="0">
              <a:solidFill>
                <a:schemeClr val="tx1"/>
              </a:solidFill>
              <a:latin typeface="Montserrat"/>
              <a:ea typeface="Montserrat"/>
              <a:cs typeface="Montserrat"/>
            </a:endParaRPr>
          </a:p>
        </p:txBody>
      </p:sp>
      <p:sp>
        <p:nvSpPr>
          <p:cNvPr id="206" name="Shape 206"/>
          <p:cNvSpPr/>
          <p:nvPr/>
        </p:nvSpPr>
        <p:spPr>
          <a:xfrm>
            <a:off x="3458818" y="3341627"/>
            <a:ext cx="17924074" cy="2320619"/>
          </a:xfrm>
          <a:prstGeom prst="rect">
            <a:avLst/>
          </a:prstGeom>
          <a:ln w="12700"/>
          <a:extLst>
            <a:ext uri="{C572A759-6A51-4108-AA02-DFA0A04FC94B}">
              <ma14:wrappingTextBoxFlag xmlns:ma14="http://schemas.microsoft.com/office/mac/drawingml/2011/main" xmlns="" val="1"/>
            </a:ext>
          </a:extLst>
        </p:spPr>
        <p:txBody>
          <a:bodyPr lIns="0" tIns="0" rIns="0" bIns="0"/>
          <a:lstStyle>
            <a:lvl1pPr defTabSz="952500">
              <a:lnSpc>
                <a:spcPct val="13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lvl1pPr>
          </a:lstStyle>
          <a:p>
            <a:pPr algn="just"/>
            <a:r>
              <a:rPr lang="tr-TR" sz="3400" dirty="0">
                <a:solidFill>
                  <a:schemeClr val="tx1"/>
                </a:solidFill>
                <a:latin typeface="Arial"/>
                <a:ea typeface="Arial"/>
                <a:cs typeface="Arial"/>
              </a:rPr>
              <a:t>Üniversitemiz; Veteriner Fakültesi, Beden Eğitimi ve Spor Yüksekokulu, Siirt Sağlık Yüksekokulu, Sağlık Hizmetleri Meslek Yüksekokulunda lisans üstü program açabilecek öğretim üyesi sayının sağlanması,</a:t>
            </a:r>
          </a:p>
        </p:txBody>
      </p:sp>
      <p:sp>
        <p:nvSpPr>
          <p:cNvPr id="207" name="Shape 207"/>
          <p:cNvSpPr/>
          <p:nvPr/>
        </p:nvSpPr>
        <p:spPr>
          <a:xfrm>
            <a:off x="3428687" y="2274848"/>
            <a:ext cx="5725926" cy="541687"/>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defTabSz="1155700">
              <a:lnSpc>
                <a:spcPct val="80000"/>
              </a:lnSpc>
              <a:defRPr sz="3600" b="1">
                <a:solidFill>
                  <a:srgbClr val="323C40"/>
                </a:solidFill>
                <a:latin typeface="Helvetica"/>
                <a:ea typeface="Helvetica"/>
                <a:cs typeface="Helvetica"/>
                <a:sym typeface="Helvetica"/>
              </a:defRPr>
            </a:lvl1pPr>
          </a:lstStyle>
          <a:p>
            <a:r>
              <a:rPr lang="tr-TR" sz="4400" dirty="0">
                <a:solidFill>
                  <a:schemeClr val="tx1"/>
                </a:solidFill>
                <a:latin typeface="Montserrat"/>
                <a:ea typeface="Montserrat"/>
                <a:cs typeface="Montserrat"/>
              </a:rPr>
              <a:t>Sağlık Bilimleri Enstitüsü</a:t>
            </a:r>
          </a:p>
        </p:txBody>
      </p:sp>
      <p:sp>
        <p:nvSpPr>
          <p:cNvPr id="26" name="Shape 192">
            <a:extLst>
              <a:ext uri="{FF2B5EF4-FFF2-40B4-BE49-F238E27FC236}">
                <a16:creationId xmlns:a16="http://schemas.microsoft.com/office/drawing/2014/main" id="{2102EAEA-C1CE-4914-9999-8BAA4E135044}"/>
              </a:ext>
            </a:extLst>
          </p:cNvPr>
          <p:cNvSpPr/>
          <p:nvPr/>
        </p:nvSpPr>
        <p:spPr>
          <a:xfrm>
            <a:off x="17778737" y="6873714"/>
            <a:ext cx="2794001" cy="95410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defTabSz="1625600">
              <a:spcBef>
                <a:spcPts val="1500"/>
              </a:spcBef>
              <a:defRPr sz="6200" b="1" cap="all">
                <a:solidFill>
                  <a:srgbClr val="323C40"/>
                </a:solidFill>
                <a:latin typeface="Helvetica"/>
                <a:ea typeface="Helvetica"/>
                <a:cs typeface="Helvetica"/>
                <a:sym typeface="Helvetica"/>
              </a:defRPr>
            </a:pPr>
            <a:r>
              <a:rPr dirty="0">
                <a:solidFill>
                  <a:schemeClr val="tx1"/>
                </a:solidFill>
                <a:latin typeface="Montserrat"/>
                <a:ea typeface="Montserrat"/>
                <a:cs typeface="Montserrat"/>
              </a:rPr>
              <a:t>201</a:t>
            </a:r>
            <a:r>
              <a:rPr lang="tr-TR" dirty="0">
                <a:solidFill>
                  <a:schemeClr val="tx1"/>
                </a:solidFill>
                <a:latin typeface="Montserrat"/>
                <a:ea typeface="Montserrat"/>
                <a:cs typeface="Montserrat"/>
              </a:rPr>
              <a:t>8</a:t>
            </a:r>
            <a:endParaRPr dirty="0">
              <a:solidFill>
                <a:schemeClr val="tx1"/>
              </a:solidFill>
              <a:latin typeface="Montserrat"/>
              <a:ea typeface="Montserrat"/>
              <a:cs typeface="Montserrat"/>
            </a:endParaRPr>
          </a:p>
        </p:txBody>
      </p:sp>
      <p:sp>
        <p:nvSpPr>
          <p:cNvPr id="29" name="Shape 194">
            <a:extLst>
              <a:ext uri="{FF2B5EF4-FFF2-40B4-BE49-F238E27FC236}">
                <a16:creationId xmlns:a16="http://schemas.microsoft.com/office/drawing/2014/main" id="{322DB0DF-1795-4BAF-8F5D-30EAF5BEA42E}"/>
              </a:ext>
            </a:extLst>
          </p:cNvPr>
          <p:cNvSpPr/>
          <p:nvPr/>
        </p:nvSpPr>
        <p:spPr>
          <a:xfrm rot="10800000">
            <a:off x="4369826" y="6498360"/>
            <a:ext cx="584201" cy="292101"/>
          </a:xfrm>
          <a:custGeom>
            <a:avLst/>
            <a:gdLst/>
            <a:ahLst/>
            <a:cxnLst>
              <a:cxn ang="0">
                <a:pos x="wd2" y="hd2"/>
              </a:cxn>
              <a:cxn ang="5400000">
                <a:pos x="wd2" y="hd2"/>
              </a:cxn>
              <a:cxn ang="10800000">
                <a:pos x="wd2" y="hd2"/>
              </a:cxn>
              <a:cxn ang="16200000">
                <a:pos x="wd2" y="hd2"/>
              </a:cxn>
            </a:cxnLst>
            <a:rect l="0" t="0" r="r" b="b"/>
            <a:pathLst>
              <a:path w="21600" h="21600" extrusionOk="0">
                <a:moveTo>
                  <a:pt x="10908" y="21600"/>
                </a:moveTo>
                <a:lnTo>
                  <a:pt x="0" y="0"/>
                </a:lnTo>
                <a:lnTo>
                  <a:pt x="21600" y="0"/>
                </a:lnTo>
                <a:lnTo>
                  <a:pt x="10908" y="21600"/>
                </a:lnTo>
              </a:path>
            </a:pathLst>
          </a:custGeom>
          <a:solidFill>
            <a:schemeClr val="tx2"/>
          </a:solidFill>
          <a:ln w="12700">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
        <p:nvSpPr>
          <p:cNvPr id="30" name="Shape 77">
            <a:extLst>
              <a:ext uri="{FF2B5EF4-FFF2-40B4-BE49-F238E27FC236}">
                <a16:creationId xmlns:a16="http://schemas.microsoft.com/office/drawing/2014/main" id="{84AC44CE-C7A7-49F3-B575-E8FEA0504AC0}"/>
              </a:ext>
            </a:extLst>
          </p:cNvPr>
          <p:cNvSpPr/>
          <p:nvPr/>
        </p:nvSpPr>
        <p:spPr>
          <a:xfrm>
            <a:off x="1281597" y="703183"/>
            <a:ext cx="5944349" cy="90851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p>
            <a:pPr algn="l" defTabSz="1155700">
              <a:lnSpc>
                <a:spcPct val="80000"/>
              </a:lnSpc>
              <a:defRPr sz="7200" b="1">
                <a:solidFill>
                  <a:srgbClr val="323C40"/>
                </a:solidFill>
                <a:latin typeface="Helvetica"/>
                <a:ea typeface="Helvetica"/>
                <a:cs typeface="Helvetica"/>
                <a:sym typeface="Helvetica"/>
              </a:defRPr>
            </a:pPr>
            <a:r>
              <a:rPr lang="tr-TR" dirty="0">
                <a:solidFill>
                  <a:schemeClr val="tx1"/>
                </a:solidFill>
                <a:latin typeface="Montserrat Light"/>
                <a:ea typeface="Montserrat"/>
                <a:cs typeface="Montserrat"/>
              </a:rPr>
              <a:t>Beklentiler</a:t>
            </a:r>
            <a:endParaRPr dirty="0">
              <a:solidFill>
                <a:schemeClr val="tx1"/>
              </a:solidFill>
              <a:latin typeface="Montserrat"/>
              <a:ea typeface="Montserrat"/>
              <a:cs typeface="Montserrat"/>
            </a:endParaRPr>
          </a:p>
        </p:txBody>
      </p:sp>
      <p:sp>
        <p:nvSpPr>
          <p:cNvPr id="31" name="Shape 79">
            <a:extLst>
              <a:ext uri="{FF2B5EF4-FFF2-40B4-BE49-F238E27FC236}">
                <a16:creationId xmlns:a16="http://schemas.microsoft.com/office/drawing/2014/main" id="{BE48F974-108A-4505-A5CC-D330D99A4CAC}"/>
              </a:ext>
            </a:extLst>
          </p:cNvPr>
          <p:cNvSpPr/>
          <p:nvPr/>
        </p:nvSpPr>
        <p:spPr>
          <a:xfrm rot="10800000">
            <a:off x="635335" y="490692"/>
            <a:ext cx="317501" cy="1460500"/>
          </a:xfrm>
          <a:prstGeom prst="rect">
            <a:avLst/>
          </a:prstGeom>
          <a:solidFill>
            <a:schemeClr val="accent5"/>
          </a:solidFill>
          <a:ln w="12700">
            <a:miter lim="400000"/>
          </a:ln>
        </p:spPr>
        <p:txBody>
          <a:bodyPr lIns="50800" tIns="50800" rIns="50800" bIns="50800" anchor="ctr"/>
          <a:lstStyle/>
          <a:p>
            <a:pPr defTabSz="584200">
              <a:defRPr sz="4000">
                <a:solidFill>
                  <a:srgbClr val="FFFFFF"/>
                </a:solidFill>
                <a:effectLst>
                  <a:outerShdw blurRad="38100" dist="12700" dir="5400000" rotWithShape="0">
                    <a:srgbClr val="000000">
                      <a:alpha val="50000"/>
                    </a:srgbClr>
                  </a:outerShdw>
                </a:effectLst>
              </a:defRPr>
            </a:pPr>
            <a:endParaRPr dirty="0">
              <a:latin typeface="Arial"/>
              <a:ea typeface="Arial"/>
              <a:cs typeface="Arial"/>
            </a:endParaRPr>
          </a:p>
        </p:txBody>
      </p:sp>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4" name="Shape 1264"/>
          <p:cNvSpPr/>
          <p:nvPr/>
        </p:nvSpPr>
        <p:spPr>
          <a:xfrm>
            <a:off x="9756663" y="3584381"/>
            <a:ext cx="6104236" cy="110799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ctr">
            <a:spAutoFit/>
          </a:bodyPr>
          <a:lstStyle>
            <a:lvl1pPr defTabSz="1155700">
              <a:defRPr sz="7200">
                <a:solidFill>
                  <a:srgbClr val="323C40"/>
                </a:solidFill>
                <a:latin typeface="Helvetica"/>
                <a:ea typeface="Helvetica"/>
                <a:cs typeface="Helvetica"/>
                <a:sym typeface="Helvetica"/>
              </a:defRPr>
            </a:lvl1pPr>
          </a:lstStyle>
          <a:p>
            <a:r>
              <a:rPr lang="tr-TR" dirty="0">
                <a:solidFill>
                  <a:schemeClr val="tx1"/>
                </a:solidFill>
                <a:latin typeface="Helvetica Neue UltraLight"/>
                <a:ea typeface="Montserrat"/>
                <a:cs typeface="Montserrat Light"/>
              </a:rPr>
              <a:t>İletişim Bilgileri</a:t>
            </a:r>
            <a:endParaRPr dirty="0">
              <a:solidFill>
                <a:schemeClr val="tx1"/>
              </a:solidFill>
              <a:latin typeface="Helvetica Neue UltraLight"/>
              <a:ea typeface="Montserrat"/>
              <a:cs typeface="Montserrat Light"/>
            </a:endParaRPr>
          </a:p>
        </p:txBody>
      </p:sp>
      <p:sp>
        <p:nvSpPr>
          <p:cNvPr id="1274" name="Shape 1274"/>
          <p:cNvSpPr/>
          <p:nvPr/>
        </p:nvSpPr>
        <p:spPr>
          <a:xfrm>
            <a:off x="7397997" y="6858000"/>
            <a:ext cx="13096489" cy="5353890"/>
          </a:xfrm>
          <a:prstGeom prst="rect">
            <a:avLst/>
          </a:prstGeom>
          <a:ln w="12700"/>
          <a:extLst>
            <a:ext uri="{C572A759-6A51-4108-AA02-DFA0A04FC94B}">
              <ma14:wrappingTextBoxFlag xmlns:ma14="http://schemas.microsoft.com/office/mac/drawingml/2011/main" xmlns="" val="1"/>
            </a:ext>
          </a:extLst>
        </p:spPr>
        <p:txBody>
          <a:bodyPr lIns="0" tIns="0" rIns="0" bIns="0"/>
          <a:lstStyle/>
          <a:p>
            <a:pPr algn="l" defTabSz="952500">
              <a:lnSpc>
                <a:spcPct val="15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pPr>
            <a:r>
              <a:rPr lang="tr-TR" sz="4000" b="1" dirty="0">
                <a:solidFill>
                  <a:schemeClr val="tx1"/>
                </a:solidFill>
                <a:latin typeface="Arial"/>
                <a:ea typeface="Arial"/>
                <a:cs typeface="Arial"/>
              </a:rPr>
              <a:t>Adres: </a:t>
            </a:r>
            <a:r>
              <a:rPr lang="tr-TR" sz="4000" dirty="0">
                <a:solidFill>
                  <a:schemeClr val="tx1"/>
                </a:solidFill>
                <a:latin typeface="Arial"/>
                <a:ea typeface="Arial"/>
                <a:cs typeface="Arial"/>
              </a:rPr>
              <a:t>Siirt Üniversitesi Sağlık Bilimleri Enstitüsü</a:t>
            </a:r>
          </a:p>
          <a:p>
            <a:pPr algn="l" defTabSz="952500">
              <a:lnSpc>
                <a:spcPct val="15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pPr>
            <a:r>
              <a:rPr lang="tr-TR" sz="4000" dirty="0" err="1">
                <a:solidFill>
                  <a:schemeClr val="tx1"/>
                </a:solidFill>
                <a:latin typeface="Arial"/>
                <a:ea typeface="Arial"/>
                <a:cs typeface="Arial"/>
              </a:rPr>
              <a:t>Kezer</a:t>
            </a:r>
            <a:r>
              <a:rPr lang="tr-TR" sz="4000" dirty="0">
                <a:solidFill>
                  <a:schemeClr val="tx1"/>
                </a:solidFill>
                <a:latin typeface="Arial"/>
                <a:ea typeface="Arial"/>
                <a:cs typeface="Arial"/>
              </a:rPr>
              <a:t> yerleşkesi Rektörlük B Blok 56100/ Siirt</a:t>
            </a:r>
          </a:p>
          <a:p>
            <a:pPr algn="l" defTabSz="952500">
              <a:lnSpc>
                <a:spcPct val="15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pPr>
            <a:r>
              <a:rPr lang="tr-TR" sz="4000" b="1" dirty="0">
                <a:solidFill>
                  <a:schemeClr val="tx1"/>
                </a:solidFill>
                <a:latin typeface="Arial"/>
                <a:ea typeface="Arial"/>
                <a:cs typeface="Arial"/>
              </a:rPr>
              <a:t>Tel: </a:t>
            </a:r>
            <a:r>
              <a:rPr lang="tr-TR" sz="4000" dirty="0">
                <a:solidFill>
                  <a:schemeClr val="tx1"/>
                </a:solidFill>
                <a:latin typeface="Arial"/>
                <a:ea typeface="Arial"/>
                <a:cs typeface="Arial"/>
              </a:rPr>
              <a:t>04842121111/3247</a:t>
            </a:r>
          </a:p>
          <a:p>
            <a:pPr algn="l" defTabSz="952500">
              <a:lnSpc>
                <a:spcPct val="15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pPr>
            <a:r>
              <a:rPr lang="tr-TR" sz="4000" b="1" dirty="0">
                <a:solidFill>
                  <a:schemeClr val="tx1"/>
                </a:solidFill>
                <a:latin typeface="Arial"/>
                <a:ea typeface="Arial"/>
                <a:cs typeface="Arial"/>
              </a:rPr>
              <a:t>E-posta: </a:t>
            </a:r>
            <a:r>
              <a:rPr lang="tr-TR" sz="4000" dirty="0">
                <a:solidFill>
                  <a:schemeClr val="tx1"/>
                </a:solidFill>
                <a:latin typeface="Arial"/>
                <a:ea typeface="Arial"/>
                <a:cs typeface="Arial"/>
              </a:rPr>
              <a:t>sagbil@siirt.edu.tr</a:t>
            </a:r>
          </a:p>
          <a:p>
            <a:pPr algn="l" defTabSz="952500">
              <a:lnSpc>
                <a:spcPct val="150000"/>
              </a:lnSpc>
              <a:buClr>
                <a:srgbClr val="E9F6FA"/>
              </a:buClr>
              <a:buFont typeface="Helvetica Neue UltraLight"/>
              <a:defRPr sz="3000">
                <a:solidFill>
                  <a:srgbClr val="323C40"/>
                </a:solidFill>
                <a:uFill>
                  <a:solidFill>
                    <a:srgbClr val="323C40"/>
                  </a:solidFill>
                </a:uFill>
                <a:latin typeface="Helvetica Neue"/>
                <a:ea typeface="Helvetica Neue"/>
                <a:cs typeface="Helvetica Neue"/>
                <a:sym typeface="Helvetica Neue"/>
              </a:defRPr>
            </a:pPr>
            <a:r>
              <a:rPr lang="tr-TR" sz="4000" b="1" dirty="0">
                <a:solidFill>
                  <a:schemeClr val="tx1"/>
                </a:solidFill>
                <a:latin typeface="Arial"/>
                <a:ea typeface="Arial"/>
                <a:cs typeface="Arial"/>
              </a:rPr>
              <a:t>Ağ: </a:t>
            </a:r>
            <a:r>
              <a:rPr lang="tr-TR" sz="4000" dirty="0">
                <a:solidFill>
                  <a:schemeClr val="tx1"/>
                </a:solidFill>
                <a:latin typeface="Arial"/>
                <a:ea typeface="Arial"/>
                <a:cs typeface="Arial"/>
              </a:rPr>
              <a:t>http://sabe.siirt.edu.tr/</a:t>
            </a:r>
          </a:p>
        </p:txBody>
      </p:sp>
      <p:pic>
        <p:nvPicPr>
          <p:cNvPr id="4098" name="Picture 2" descr="iletişim:png ile ilgili görsel sonucu">
            <a:extLst>
              <a:ext uri="{FF2B5EF4-FFF2-40B4-BE49-F238E27FC236}">
                <a16:creationId xmlns:a16="http://schemas.microsoft.com/office/drawing/2014/main" id="{F0BE2B1D-D7DA-443F-BA80-1E16FC02F50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29546" y="0"/>
            <a:ext cx="8958470" cy="29503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eşekkürler:png ile ilgili görsel sonucu">
            <a:extLst>
              <a:ext uri="{FF2B5EF4-FFF2-40B4-BE49-F238E27FC236}">
                <a16:creationId xmlns:a16="http://schemas.microsoft.com/office/drawing/2014/main" id="{A7D4DD5F-D773-44A2-8E26-A538910BC35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1568" y="4307198"/>
            <a:ext cx="14301788" cy="5101605"/>
          </a:xfrm>
          <a:prstGeom prst="rect">
            <a:avLst/>
          </a:prstGeom>
          <a:noFill/>
          <a:extLst>
            <a:ext uri="{909E8E84-426E-40DD-AFC4-6F175D3DCCD1}">
              <a14:hiddenFill xmlns:a14="http://schemas.microsoft.com/office/drawing/2010/main">
                <a:solidFill>
                  <a:srgbClr val="FFFFFF"/>
                </a:solidFill>
              </a14:hiddenFill>
            </a:ext>
          </a:extLst>
        </p:spPr>
      </p:pic>
      <p:pic>
        <p:nvPicPr>
          <p:cNvPr id="6" name="Resim 5">
            <a:extLst>
              <a:ext uri="{FF2B5EF4-FFF2-40B4-BE49-F238E27FC236}">
                <a16:creationId xmlns:a16="http://schemas.microsoft.com/office/drawing/2014/main" id="{3477D2A4-6F9B-45EB-9A15-865186D0F45B}"/>
              </a:ext>
            </a:extLst>
          </p:cNvPr>
          <p:cNvPicPr>
            <a:picLocks/>
          </p:cNvPicPr>
          <p:nvPr/>
        </p:nvPicPr>
        <p:blipFill rotWithShape="1">
          <a:blip r:embed="rId3" cstate="print">
            <a:extLst>
              <a:ext uri="{28A0092B-C50C-407E-A947-70E740481C1C}">
                <a14:useLocalDpi xmlns:a14="http://schemas.microsoft.com/office/drawing/2010/main" val="0"/>
              </a:ext>
            </a:extLst>
          </a:blip>
          <a:srcRect l="22998" r="25451" b="71165"/>
          <a:stretch/>
        </p:blipFill>
        <p:spPr>
          <a:xfrm>
            <a:off x="724030" y="545695"/>
            <a:ext cx="3278602" cy="3278602"/>
          </a:xfrm>
          <a:prstGeom prst="rect">
            <a:avLst/>
          </a:prstGeom>
        </p:spPr>
      </p:pic>
    </p:spTree>
    <p:extLst>
      <p:ext uri="{BB962C8B-B14F-4D97-AF65-F5344CB8AC3E}">
        <p14:creationId xmlns:p14="http://schemas.microsoft.com/office/powerpoint/2010/main" val="4218307148"/>
      </p:ext>
    </p:extLst>
  </p:cSld>
  <p:clrMapOvr>
    <a:masterClrMapping/>
  </p:clrMapOvr>
  <mc:AlternateContent xmlns:mc="http://schemas.openxmlformats.org/markup-compatibility/2006" xmlns:p14="http://schemas.microsoft.com/office/powerpoint/2010/main">
    <mc:Choice Requires="p14">
      <p:transition spd="slow">
        <p14:window dir="ver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8">
  <a:themeElements>
    <a:clrScheme name="MarketingPlan_Light ">
      <a:dk1>
        <a:srgbClr val="262E31"/>
      </a:dk1>
      <a:lt1>
        <a:srgbClr val="FFFFFF"/>
      </a:lt1>
      <a:dk2>
        <a:srgbClr val="262E31"/>
      </a:dk2>
      <a:lt2>
        <a:srgbClr val="FFFFFF"/>
      </a:lt2>
      <a:accent1>
        <a:srgbClr val="8A96A2"/>
      </a:accent1>
      <a:accent2>
        <a:srgbClr val="EEF1F8"/>
      </a:accent2>
      <a:accent3>
        <a:srgbClr val="F34D4D"/>
      </a:accent3>
      <a:accent4>
        <a:srgbClr val="3BB18F"/>
      </a:accent4>
      <a:accent5>
        <a:srgbClr val="FFA42E"/>
      </a:accent5>
      <a:accent6>
        <a:srgbClr val="50B1D9"/>
      </a:accent6>
      <a:hlink>
        <a:srgbClr val="BBC1CD"/>
      </a:hlink>
      <a:folHlink>
        <a:srgbClr val="54616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New_Templat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Helvetica Neue UltraLight"/>
            <a:ea typeface="Helvetica Neue UltraLight"/>
            <a:cs typeface="Helvetica Neue UltraLight"/>
            <a:sym typeface="Helvetica Neue Ultra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5">
              <a:alpha val="75000"/>
            </a:schemeClr>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t">
        <a:spAutoFit/>
      </a:bodyPr>
      <a:lstStyle>
        <a:defPPr marL="0" marR="0" indent="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8">
  <a:themeElements>
    <a:clrScheme name="New_Template8">
      <a:dk1>
        <a:srgbClr val="000000"/>
      </a:dk1>
      <a:lt1>
        <a:srgbClr val="FFFFFF"/>
      </a:lt1>
      <a:dk2>
        <a:srgbClr val="5B5854"/>
      </a:dk2>
      <a:lt2>
        <a:srgbClr val="C9C3BA"/>
      </a:lt2>
      <a:accent1>
        <a:srgbClr val="708CA5"/>
      </a:accent1>
      <a:accent2>
        <a:srgbClr val="80A7A7"/>
      </a:accent2>
      <a:accent3>
        <a:srgbClr val="98A66D"/>
      </a:accent3>
      <a:accent4>
        <a:srgbClr val="CF9E5B"/>
      </a:accent4>
      <a:accent5>
        <a:srgbClr val="C87C6D"/>
      </a:accent5>
      <a:accent6>
        <a:srgbClr val="837B9A"/>
      </a:accent6>
      <a:hlink>
        <a:srgbClr val="0000FF"/>
      </a:hlink>
      <a:folHlink>
        <a:srgbClr val="FF00FF"/>
      </a:folHlink>
    </a:clrScheme>
    <a:fontScheme name="New_Template8">
      <a:majorFont>
        <a:latin typeface="Futura"/>
        <a:ea typeface="Futura"/>
        <a:cs typeface="Futura"/>
      </a:majorFont>
      <a:minorFont>
        <a:latin typeface="Futura"/>
        <a:ea typeface="Futura"/>
        <a:cs typeface="Futura"/>
      </a:minorFont>
    </a:fontScheme>
    <a:fmtScheme name="New_Templat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FFFFFF"/>
            </a:solidFill>
            <a:effectLst>
              <a:outerShdw blurRad="38100" dist="12700" dir="5400000" rotWithShape="0">
                <a:srgbClr val="000000">
                  <a:alpha val="50000"/>
                </a:srgbClr>
              </a:outerShdw>
            </a:effectLst>
            <a:uFillTx/>
            <a:latin typeface="Helvetica Neue UltraLight"/>
            <a:ea typeface="Helvetica Neue UltraLight"/>
            <a:cs typeface="Helvetica Neue UltraLight"/>
            <a:sym typeface="Helvetica Neue Ultra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5">
              <a:alpha val="75000"/>
            </a:schemeClr>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t">
        <a:spAutoFit/>
      </a:bodyPr>
      <a:lstStyle>
        <a:defPPr marL="0" marR="0" indent="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000000"/>
            </a:solidFill>
            <a:effectLst/>
            <a:uFillTx/>
            <a:latin typeface="Helvetica Neue UltraLight"/>
            <a:ea typeface="Helvetica Neue UltraLight"/>
            <a:cs typeface="Helvetica Neue UltraLight"/>
            <a:sym typeface="Helvetica Neue Ultra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1428</TotalTime>
  <Words>455</Words>
  <Application>Microsoft Office PowerPoint</Application>
  <PresentationFormat>Özel</PresentationFormat>
  <Paragraphs>54</Paragraphs>
  <Slides>12</Slides>
  <Notes>0</Notes>
  <HiddenSlides>0</HiddenSlides>
  <MMClips>0</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12</vt:i4>
      </vt:variant>
    </vt:vector>
  </HeadingPairs>
  <TitlesOfParts>
    <vt:vector size="21" baseType="lpstr">
      <vt:lpstr>Arial</vt:lpstr>
      <vt:lpstr>Helvetica</vt:lpstr>
      <vt:lpstr>Helvetica Neue</vt:lpstr>
      <vt:lpstr>Helvetica Neue UltraLight</vt:lpstr>
      <vt:lpstr>Lucida Grande</vt:lpstr>
      <vt:lpstr>Montserrat</vt:lpstr>
      <vt:lpstr>Montserrat Light</vt:lpstr>
      <vt:lpstr>Wingdings</vt:lpstr>
      <vt:lpstr>New_Template8</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MSI-PC</dc:creator>
  <cp:lastModifiedBy>MSI-PC</cp:lastModifiedBy>
  <cp:revision>230</cp:revision>
  <cp:lastPrinted>2018-02-23T11:36:29Z</cp:lastPrinted>
  <dcterms:modified xsi:type="dcterms:W3CDTF">2018-02-27T07:54:18Z</dcterms:modified>
</cp:coreProperties>
</file>